
<file path=[Content_Types].xml><?xml version="1.0" encoding="utf-8"?>
<Types xmlns="http://schemas.openxmlformats.org/package/2006/content-types">
  <Override PartName="/customXml/itemProps3.xml" ContentType="application/vnd.openxmlformats-officedocument.customXmlProperties+xml"/>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rels" ContentType="application/vnd.openxmlformats-package.relationships+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notesSlides/notesSlide9.xml" ContentType="application/vnd.openxmlformats-officedocument.presentationml.notesSlide+xml"/>
  <Default Extension="xlsx" ContentType="application/vnd.openxmlformats-officedocument.spreadsheetml.sheet"/>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customXml/itemProps2.xml" ContentType="application/vnd.openxmlformats-officedocument.customXml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Default Extension="wdp" ContentType="image/vnd.ms-photo"/>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 id="2147483778" r:id="rId6"/>
  </p:sldMasterIdLst>
  <p:notesMasterIdLst>
    <p:notesMasterId r:id="rId20"/>
  </p:notesMasterIdLst>
  <p:handoutMasterIdLst>
    <p:handoutMasterId r:id="rId21"/>
  </p:handoutMasterIdLst>
  <p:sldIdLst>
    <p:sldId id="404" r:id="rId7"/>
    <p:sldId id="547" r:id="rId8"/>
    <p:sldId id="548" r:id="rId9"/>
    <p:sldId id="549" r:id="rId10"/>
    <p:sldId id="552" r:id="rId11"/>
    <p:sldId id="551" r:id="rId12"/>
    <p:sldId id="556" r:id="rId13"/>
    <p:sldId id="521" r:id="rId14"/>
    <p:sldId id="538" r:id="rId15"/>
    <p:sldId id="539" r:id="rId16"/>
    <p:sldId id="541" r:id="rId17"/>
    <p:sldId id="546" r:id="rId18"/>
    <p:sldId id="435" r:id="rId19"/>
  </p:sldIdLst>
  <p:sldSz cx="12188825" cy="6858000"/>
  <p:notesSz cx="6858000" cy="9144000"/>
  <p:defaultText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defaultTextStyle>
  <p:extLst>
    <p:ext uri="{521415D9-36F7-43E2-AB2F-B90AF26B5E84}">
      <p14:sectionLst xmlns:p14="http://schemas.microsoft.com/office/powerpoint/2010/main" xmlns="">
        <p14:section name="Default Section" id="{55D72D6F-9D6C-488C-A1D3-1954CA29E11E}">
          <p14:sldIdLst>
            <p14:sldId id="404"/>
            <p14:sldId id="547"/>
            <p14:sldId id="548"/>
            <p14:sldId id="549"/>
            <p14:sldId id="552"/>
            <p14:sldId id="551"/>
            <p14:sldId id="556"/>
            <p14:sldId id="521"/>
            <p14:sldId id="538"/>
            <p14:sldId id="539"/>
            <p14:sldId id="541"/>
            <p14:sldId id="546"/>
            <p14:sldId id="435"/>
          </p14:sldIdLst>
        </p14:section>
      </p14:sectionLst>
    </p:ext>
    <p:ext uri="{EFAFB233-063F-42B5-8137-9DF3F51BA10A}">
      <p15:sldGuideLst xmlns:p15="http://schemas.microsoft.com/office/powerpoint/2012/main" xmlns="">
        <p15:guide id="1" orient="horz" pos="147">
          <p15:clr>
            <a:srgbClr val="A4A3A4"/>
          </p15:clr>
        </p15:guide>
        <p15:guide id="2" orient="horz" pos="4171">
          <p15:clr>
            <a:srgbClr val="A4A3A4"/>
          </p15:clr>
        </p15:guide>
        <p15:guide id="3" orient="horz" pos="2307">
          <p15:clr>
            <a:srgbClr val="A4A3A4"/>
          </p15:clr>
        </p15:guide>
        <p15:guide id="4" orient="horz" pos="3565">
          <p15:clr>
            <a:srgbClr val="A4A3A4"/>
          </p15:clr>
        </p15:guide>
        <p15:guide id="5" orient="horz" pos="3624">
          <p15:clr>
            <a:srgbClr val="A4A3A4"/>
          </p15:clr>
        </p15:guide>
        <p15:guide id="6" orient="horz" pos="912">
          <p15:clr>
            <a:srgbClr val="A4A3A4"/>
          </p15:clr>
        </p15:guide>
        <p15:guide id="7" orient="horz" pos="1057">
          <p15:clr>
            <a:srgbClr val="A4A3A4"/>
          </p15:clr>
        </p15:guide>
        <p15:guide id="8" orient="horz" pos="2375">
          <p15:clr>
            <a:srgbClr val="A4A3A4"/>
          </p15:clr>
        </p15:guide>
        <p15:guide id="9" orient="horz" pos="1115">
          <p15:clr>
            <a:srgbClr val="A4A3A4"/>
          </p15:clr>
        </p15:guide>
        <p15:guide id="10" pos="3806">
          <p15:clr>
            <a:srgbClr val="A4A3A4"/>
          </p15:clr>
        </p15:guide>
        <p15:guide id="11" pos="2557">
          <p15:clr>
            <a:srgbClr val="A4A3A4"/>
          </p15:clr>
        </p15:guide>
        <p15:guide id="12" pos="128">
          <p15:clr>
            <a:srgbClr val="A4A3A4"/>
          </p15:clr>
        </p15:guide>
        <p15:guide id="13" pos="6301">
          <p15:clr>
            <a:srgbClr val="A4A3A4"/>
          </p15:clr>
        </p15:guide>
        <p15:guide id="14" pos="1312">
          <p15:clr>
            <a:srgbClr val="A4A3A4"/>
          </p15:clr>
        </p15:guide>
        <p15:guide id="15" pos="5123">
          <p15:clr>
            <a:srgbClr val="A4A3A4"/>
          </p15:clr>
        </p15:guide>
        <p15:guide id="16" pos="1380">
          <p15:clr>
            <a:srgbClr val="A4A3A4"/>
          </p15:clr>
        </p15:guide>
        <p15:guide id="17" pos="2626">
          <p15:clr>
            <a:srgbClr val="A4A3A4"/>
          </p15:clr>
        </p15:guide>
        <p15:guide id="18" pos="3882">
          <p15:clr>
            <a:srgbClr val="A4A3A4"/>
          </p15:clr>
        </p15:guide>
        <p15:guide id="19" pos="5056">
          <p15:clr>
            <a:srgbClr val="A4A3A4"/>
          </p15:clr>
        </p15:guide>
        <p15:guide id="20" pos="6368">
          <p15:clr>
            <a:srgbClr val="A4A3A4"/>
          </p15:clr>
        </p15:guide>
        <p15:guide id="21" pos="7547">
          <p15:clr>
            <a:srgbClr val="A4A3A4"/>
          </p15:clr>
        </p15:guide>
        <p15:guide id="22" pos="328">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EC008C"/>
    <a:srgbClr val="BAD80A"/>
    <a:srgbClr val="00BCF2"/>
    <a:srgbClr val="FF8C00"/>
    <a:srgbClr val="009E49"/>
    <a:srgbClr val="E81123"/>
    <a:srgbClr val="0033FF"/>
    <a:srgbClr val="00337F"/>
    <a:srgbClr val="68217A"/>
    <a:srgbClr val="FFF100"/>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3235" autoAdjust="0"/>
    <p:restoredTop sz="82238" autoAdjust="0"/>
  </p:normalViewPr>
  <p:slideViewPr>
    <p:cSldViewPr snapToGrid="0">
      <p:cViewPr varScale="1">
        <p:scale>
          <a:sx n="63" d="100"/>
          <a:sy n="63" d="100"/>
        </p:scale>
        <p:origin x="-864" y="-102"/>
      </p:cViewPr>
      <p:guideLst>
        <p:guide orient="horz" pos="147"/>
        <p:guide orient="horz" pos="4171"/>
        <p:guide orient="horz" pos="2307"/>
        <p:guide orient="horz" pos="3565"/>
        <p:guide orient="horz" pos="3624"/>
        <p:guide orient="horz" pos="912"/>
        <p:guide orient="horz" pos="1057"/>
        <p:guide orient="horz" pos="2375"/>
        <p:guide pos="3806"/>
        <p:guide pos="2557"/>
        <p:guide pos="128"/>
        <p:guide pos="6301"/>
        <p:guide pos="1312"/>
        <p:guide pos="5123"/>
        <p:guide pos="1380"/>
        <p:guide pos="2626"/>
      </p:guideLst>
    </p:cSldViewPr>
  </p:slideViewPr>
  <p:notesTextViewPr>
    <p:cViewPr>
      <p:scale>
        <a:sx n="3" d="2"/>
        <a:sy n="3" d="2"/>
      </p:scale>
      <p:origin x="0" y="0"/>
    </p:cViewPr>
  </p:notesTextViewPr>
  <p:sorterViewPr>
    <p:cViewPr>
      <p:scale>
        <a:sx n="100" d="100"/>
        <a:sy n="100" d="100"/>
      </p:scale>
      <p:origin x="0" y="0"/>
    </p:cViewPr>
  </p:sorterViewPr>
  <p:notesViewPr>
    <p:cSldViewPr snapToGrid="0" showGuides="1">
      <p:cViewPr varScale="1">
        <p:scale>
          <a:sx n="99" d="100"/>
          <a:sy n="99" d="100"/>
        </p:scale>
        <p:origin x="-3492" y="-108"/>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Sales</c:v>
                </c:pt>
              </c:strCache>
            </c:strRef>
          </c:tx>
          <c:dPt>
            <c:idx val="0"/>
            <c:spPr>
              <a:solidFill>
                <a:srgbClr val="0972BC"/>
              </a:solidFill>
            </c:spPr>
          </c:dPt>
          <c:dPt>
            <c:idx val="1"/>
            <c:spPr>
              <a:solidFill>
                <a:srgbClr val="FFFF00"/>
              </a:solidFill>
            </c:spPr>
          </c:dPt>
          <c:dPt>
            <c:idx val="2"/>
            <c:spPr>
              <a:solidFill>
                <a:srgbClr val="8DC63F"/>
              </a:solidFill>
            </c:spPr>
          </c:dPt>
          <c:dPt>
            <c:idx val="3"/>
            <c:spPr>
              <a:solidFill>
                <a:srgbClr val="BA141A"/>
              </a:solidFill>
            </c:spPr>
          </c:dPt>
          <c:cat>
            <c:strRef>
              <c:f>Sheet1!$A$2:$A$5</c:f>
              <c:strCache>
                <c:ptCount val="4"/>
                <c:pt idx="0">
                  <c:v>Other</c:v>
                </c:pt>
                <c:pt idx="1">
                  <c:v>K12</c:v>
                </c:pt>
                <c:pt idx="2">
                  <c:v>University</c:v>
                </c:pt>
                <c:pt idx="3">
                  <c:v>Technical</c:v>
                </c:pt>
              </c:strCache>
            </c:strRef>
          </c:cat>
          <c:val>
            <c:numRef>
              <c:f>Sheet1!$B$2:$B$5</c:f>
              <c:numCache>
                <c:formatCode>General</c:formatCode>
                <c:ptCount val="4"/>
                <c:pt idx="0">
                  <c:v>9</c:v>
                </c:pt>
                <c:pt idx="1">
                  <c:v>53</c:v>
                </c:pt>
                <c:pt idx="2">
                  <c:v>10</c:v>
                </c:pt>
                <c:pt idx="3">
                  <c:v>28</c:v>
                </c:pt>
              </c:numCache>
            </c:numRef>
          </c:val>
        </c:ser>
        <c:dLbls/>
        <c:firstSliceAng val="0"/>
      </c:pieChart>
    </c:plotArea>
    <c:plotVisOnly val="1"/>
    <c:dispBlanksAs val="zero"/>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autoTitleDeleted val="1"/>
    <c:plotArea>
      <c:layout>
        <c:manualLayout>
          <c:layoutTarget val="inner"/>
          <c:xMode val="edge"/>
          <c:yMode val="edge"/>
          <c:x val="0.22251878284596424"/>
          <c:y val="4.1589098841170249E-2"/>
          <c:w val="0.72062414125794083"/>
          <c:h val="0.90662209931583049"/>
        </c:manualLayout>
      </c:layout>
      <c:barChart>
        <c:barDir val="col"/>
        <c:grouping val="clustered"/>
        <c:ser>
          <c:idx val="0"/>
          <c:order val="0"/>
          <c:tx>
            <c:strRef>
              <c:f>Sheet2!$A$6</c:f>
              <c:strCache>
                <c:ptCount val="1"/>
                <c:pt idx="0">
                  <c:v>Worldwide</c:v>
                </c:pt>
              </c:strCache>
            </c:strRef>
          </c:tx>
          <c:spPr>
            <a:solidFill>
              <a:schemeClr val="accent2"/>
            </a:solidFill>
          </c:spPr>
          <c:dPt>
            <c:idx val="0"/>
            <c:spPr>
              <a:solidFill>
                <a:schemeClr val="bg1"/>
              </a:solidFill>
            </c:spPr>
          </c:dPt>
          <c:dPt>
            <c:idx val="1"/>
            <c:spPr>
              <a:solidFill>
                <a:schemeClr val="bg1"/>
              </a:solidFill>
            </c:spPr>
          </c:dPt>
          <c:dPt>
            <c:idx val="2"/>
            <c:spPr>
              <a:solidFill>
                <a:schemeClr val="bg1"/>
              </a:solidFill>
            </c:spPr>
          </c:dPt>
          <c:dPt>
            <c:idx val="3"/>
            <c:spPr>
              <a:solidFill>
                <a:schemeClr val="bg1"/>
              </a:solidFill>
            </c:spPr>
          </c:dPt>
          <c:dPt>
            <c:idx val="4"/>
            <c:spPr>
              <a:solidFill>
                <a:schemeClr val="bg1"/>
              </a:solidFill>
            </c:spPr>
          </c:dPt>
          <c:dPt>
            <c:idx val="5"/>
            <c:spPr>
              <a:solidFill>
                <a:schemeClr val="bg1"/>
              </a:solidFill>
            </c:spPr>
          </c:dPt>
          <c:dPt>
            <c:idx val="6"/>
            <c:spPr>
              <a:solidFill>
                <a:schemeClr val="bg1"/>
              </a:solidFill>
            </c:spPr>
          </c:dPt>
          <c:cat>
            <c:strRef>
              <c:f>Sheet2!$B$5:$H$5</c:f>
              <c:strCache>
                <c:ptCount val="7"/>
                <c:pt idx="0">
                  <c:v>FY06</c:v>
                </c:pt>
                <c:pt idx="1">
                  <c:v>FY07</c:v>
                </c:pt>
                <c:pt idx="2">
                  <c:v>FY08</c:v>
                </c:pt>
                <c:pt idx="3">
                  <c:v>FY09</c:v>
                </c:pt>
                <c:pt idx="4">
                  <c:v>FY10</c:v>
                </c:pt>
                <c:pt idx="5">
                  <c:v>FY11</c:v>
                </c:pt>
                <c:pt idx="6">
                  <c:v>FY12YTD</c:v>
                </c:pt>
              </c:strCache>
            </c:strRef>
          </c:cat>
          <c:val>
            <c:numRef>
              <c:f>Sheet2!$B$6:$H$6</c:f>
              <c:numCache>
                <c:formatCode>_(* #,##0_);_(* \(#,##0\);_(* "-"??_);_(@_)</c:formatCode>
                <c:ptCount val="7"/>
                <c:pt idx="0">
                  <c:v>1052</c:v>
                </c:pt>
                <c:pt idx="1">
                  <c:v>1959</c:v>
                </c:pt>
                <c:pt idx="2">
                  <c:v>3541</c:v>
                </c:pt>
                <c:pt idx="3">
                  <c:v>5047</c:v>
                </c:pt>
                <c:pt idx="4">
                  <c:v>7476</c:v>
                </c:pt>
                <c:pt idx="5">
                  <c:v>10514</c:v>
                </c:pt>
                <c:pt idx="6">
                  <c:v>12600</c:v>
                </c:pt>
              </c:numCache>
            </c:numRef>
          </c:val>
        </c:ser>
        <c:dLbls/>
        <c:gapWidth val="36"/>
        <c:overlap val="-18"/>
        <c:axId val="68797184"/>
        <c:axId val="68798720"/>
      </c:barChart>
      <c:catAx>
        <c:axId val="68797184"/>
        <c:scaling>
          <c:orientation val="minMax"/>
        </c:scaling>
        <c:delete val="1"/>
        <c:axPos val="b"/>
        <c:numFmt formatCode="General" sourceLinked="0"/>
        <c:tickLblPos val="nextTo"/>
        <c:crossAx val="68798720"/>
        <c:crosses val="autoZero"/>
        <c:auto val="1"/>
        <c:lblAlgn val="ctr"/>
        <c:lblOffset val="100"/>
      </c:catAx>
      <c:valAx>
        <c:axId val="68798720"/>
        <c:scaling>
          <c:orientation val="minMax"/>
        </c:scaling>
        <c:axPos val="l"/>
        <c:majorGridlines>
          <c:spPr>
            <a:ln>
              <a:solidFill>
                <a:schemeClr val="bg1"/>
              </a:solidFill>
            </a:ln>
          </c:spPr>
        </c:majorGridlines>
        <c:numFmt formatCode="_(* #,##0_);_(* \(#,##0\);_(* &quot;-&quot;??_);_(@_)" sourceLinked="1"/>
        <c:tickLblPos val="nextTo"/>
        <c:spPr>
          <a:ln>
            <a:solidFill>
              <a:schemeClr val="bg1"/>
            </a:solidFill>
          </a:ln>
        </c:spPr>
        <c:txPr>
          <a:bodyPr/>
          <a:lstStyle/>
          <a:p>
            <a:pPr>
              <a:defRPr lang="ro-RO" sz="700"/>
            </a:pPr>
            <a:endParaRPr lang="en-US"/>
          </a:p>
        </c:txPr>
        <c:crossAx val="68797184"/>
        <c:crosses val="autoZero"/>
        <c:crossBetween val="between"/>
      </c:valAx>
      <c:spPr>
        <a:noFill/>
      </c:spPr>
    </c:plotArea>
    <c:plotVisOnly val="1"/>
    <c:dispBlanksAs val="gap"/>
  </c:chart>
  <c:txPr>
    <a:bodyPr/>
    <a:lstStyle/>
    <a:p>
      <a:pPr>
        <a:defRPr>
          <a:solidFill>
            <a:schemeClr val="bg1"/>
          </a:solidFill>
        </a:defRPr>
      </a:pPr>
      <a:endParaRPr lang="en-US"/>
    </a:p>
  </c:txPr>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1/7/2015</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39045956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1/7/2015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2012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latinLnBrk="0" hangingPunct="1">
              <a:defRPr sz="1400" kern="1200">
                <a:solidFill>
                  <a:schemeClr val="tx1"/>
                </a:solidFill>
                <a:latin typeface="+mn-lt"/>
                <a:ea typeface="+mn-ea"/>
                <a:cs typeface="+mn-cs"/>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r>
              <a:rPr lang="en-US" dirty="0" smtClean="0">
                <a:latin typeface="Segoe UI" pitchFamily="34" charset="0"/>
                <a:ea typeface="Segoe UI" pitchFamily="34" charset="0"/>
                <a:cs typeface="Segoe UI" pitchFamily="34" charset="0"/>
              </a:rPr>
              <a:t>&lt;Event Name&gt;</a:t>
            </a:r>
            <a:endParaRPr lang="en-US"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2624648265"/>
      </p:ext>
    </p:extLst>
  </p:cSld>
  <p:clrMap bg1="lt1" tx1="dk1" bg2="lt2" tx2="dk2" accent1="accent1" accent2="accent2" accent3="accent3" accent4="accent4" accent5="accent5" accent6="accent6" hlink="hlink" folHlink="folHlink"/>
  <p:notesStyle>
    <a:lvl1pPr marL="0" algn="l" defTabSz="914325"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72" indent="-105824" algn="l" defTabSz="914325"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56"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26" indent="-146832" algn="l" defTabSz="914325"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07" indent="-115085" algn="l" defTabSz="914325"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813" algn="l" defTabSz="914325" rtl="0" eaLnBrk="1" latinLnBrk="0" hangingPunct="1">
      <a:defRPr sz="1200" kern="1200">
        <a:solidFill>
          <a:schemeClr val="tx1"/>
        </a:solidFill>
        <a:latin typeface="+mn-lt"/>
        <a:ea typeface="+mn-ea"/>
        <a:cs typeface="+mn-cs"/>
      </a:defRPr>
    </a:lvl6pPr>
    <a:lvl7pPr marL="2742976" algn="l" defTabSz="914325" rtl="0" eaLnBrk="1" latinLnBrk="0" hangingPunct="1">
      <a:defRPr sz="1200" kern="1200">
        <a:solidFill>
          <a:schemeClr val="tx1"/>
        </a:solidFill>
        <a:latin typeface="+mn-lt"/>
        <a:ea typeface="+mn-ea"/>
        <a:cs typeface="+mn-cs"/>
      </a:defRPr>
    </a:lvl7pPr>
    <a:lvl8pPr marL="3200139" algn="l" defTabSz="914325" rtl="0" eaLnBrk="1" latinLnBrk="0" hangingPunct="1">
      <a:defRPr sz="1200" kern="1200">
        <a:solidFill>
          <a:schemeClr val="tx1"/>
        </a:solidFill>
        <a:latin typeface="+mn-lt"/>
        <a:ea typeface="+mn-ea"/>
        <a:cs typeface="+mn-cs"/>
      </a:defRPr>
    </a:lvl8pPr>
    <a:lvl9pPr marL="3657301" algn="l" defTabSz="91432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xmlns="" val="27037329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42900" lvl="0" indent="-342900">
              <a:spcBef>
                <a:spcPct val="20000"/>
              </a:spcBef>
              <a:defRPr/>
            </a:pPr>
            <a:r>
              <a:rPr lang="en-US" sz="1400" b="1" dirty="0" smtClean="0">
                <a:solidFill>
                  <a:schemeClr val="bg1"/>
                </a:solidFill>
                <a:effectLst>
                  <a:glow rad="228600">
                    <a:srgbClr val="468B4E">
                      <a:alpha val="40000"/>
                    </a:srgbClr>
                  </a:glow>
                </a:effectLst>
              </a:rPr>
              <a:t>FAST FACTS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noProof="0" dirty="0" smtClean="0">
                <a:solidFill>
                  <a:schemeClr val="bg1"/>
                </a:solidFill>
              </a:rPr>
              <a:t>ITA members have a formal way to communicate with one another</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dirty="0" smtClean="0">
                <a:ln>
                  <a:noFill/>
                </a:ln>
                <a:solidFill>
                  <a:schemeClr val="bg1"/>
                </a:solidFill>
                <a:effectLst/>
                <a:uLnTx/>
                <a:uFillTx/>
              </a:rPr>
              <a:t>We help ITAs make the most of their benefits</a:t>
            </a:r>
            <a:endParaRPr kumimoji="0" lang="en-US" sz="1200" b="0" i="0" u="none" strike="noStrike" kern="1200" cap="none" spc="0" normalizeH="0" noProof="0" dirty="0" smtClean="0">
              <a:ln>
                <a:noFill/>
              </a:ln>
              <a:solidFill>
                <a:schemeClr val="bg1"/>
              </a:solidFill>
              <a:effectLst/>
              <a:uLnTx/>
              <a:uFillTx/>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dirty="0" smtClean="0">
                <a:solidFill>
                  <a:schemeClr val="bg1"/>
                </a:solidFill>
              </a:rPr>
              <a:t>ITAs are the first to hear about new products, curriculum and certifications coming to market</a:t>
            </a:r>
            <a:endParaRPr lang="en-US" sz="1200" baseline="0" dirty="0" smtClean="0">
              <a:solidFill>
                <a:schemeClr val="bg1"/>
              </a:solidFill>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200" b="0" i="0" u="none" strike="noStrike" kern="1200" cap="none" spc="0" normalizeH="0" noProof="0" dirty="0" smtClean="0">
                <a:ln>
                  <a:noFill/>
                </a:ln>
                <a:solidFill>
                  <a:schemeClr val="bg1"/>
                </a:solidFill>
                <a:effectLst/>
                <a:uLnTx/>
                <a:uFillTx/>
              </a:rPr>
              <a:t>ITA members are invited to local, regional, global events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dirty="0" smtClean="0">
                <a:solidFill>
                  <a:schemeClr val="bg1"/>
                </a:solidFill>
              </a:rPr>
              <a:t>Members are encouraged to share best practices with other ITAs across the globe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dirty="0" smtClean="0">
                <a:solidFill>
                  <a:schemeClr val="bg1"/>
                </a:solidFill>
              </a:rPr>
              <a:t>ITAs get the opportunity to participate in marketing campaigns that will promote their institution, teachers and students</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lang="en-US" sz="1200" b="1" dirty="0" smtClean="0">
                <a:solidFill>
                  <a:schemeClr val="bg1"/>
                </a:solidFill>
              </a:rPr>
              <a:t>ITA members will be part of an INTERNATIONALLY RECOGNIZED COMMUNITY</a:t>
            </a:r>
            <a:endParaRPr kumimoji="0" lang="en-US" sz="1200" b="0" i="0" u="none" strike="noStrike" kern="1200" cap="none" spc="0" normalizeH="0" baseline="0" noProof="0" dirty="0" smtClean="0">
              <a:ln>
                <a:noFill/>
              </a:ln>
              <a:solidFill>
                <a:schemeClr val="bg1"/>
              </a:solidFill>
              <a:effectLst/>
              <a:uLnTx/>
              <a:uFillTx/>
            </a:endParaRPr>
          </a:p>
          <a:p>
            <a:endParaRPr lang="en-GB" baseline="0" dirty="0" smtClean="0"/>
          </a:p>
        </p:txBody>
      </p:sp>
      <p:sp>
        <p:nvSpPr>
          <p:cNvPr id="4" name="Slide Number Placeholder 3"/>
          <p:cNvSpPr>
            <a:spLocks noGrp="1"/>
          </p:cNvSpPr>
          <p:nvPr>
            <p:ph type="sldNum" sz="quarter" idx="10"/>
          </p:nvPr>
        </p:nvSpPr>
        <p:spPr/>
        <p:txBody>
          <a:bodyPr/>
          <a:lstStyle/>
          <a:p>
            <a:fld id="{5D44861C-F979-4953-BB4B-74C132A36A7A}" type="slidenum">
              <a:rPr lang="en-US" smtClean="0">
                <a:solidFill>
                  <a:prstClr val="black"/>
                </a:solidFill>
              </a:rPr>
              <a:pPr/>
              <a:t>13</a:t>
            </a:fld>
            <a:endParaRPr lang="en-US" dirty="0">
              <a:solidFill>
                <a:prstClr val="black"/>
              </a:solidFill>
            </a:endParaRPr>
          </a:p>
        </p:txBody>
      </p:sp>
    </p:spTree>
    <p:extLst>
      <p:ext uri="{BB962C8B-B14F-4D97-AF65-F5344CB8AC3E}">
        <p14:creationId xmlns:p14="http://schemas.microsoft.com/office/powerpoint/2010/main" xmlns="" val="3102352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xmlns="" val="37033699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US" b="1" dirty="0" smtClean="0"/>
              <a:t>What?</a:t>
            </a:r>
            <a:r>
              <a:rPr lang="en-US" baseline="0" dirty="0" smtClean="0"/>
              <a:t> The Microsoft IT Academy Program is a complete technology education solution connecting students, teachers, employers and local communities through a lifelong learning model of leading-edge technology skills development.</a:t>
            </a:r>
          </a:p>
          <a:p>
            <a:endParaRPr lang="en-US" baseline="0" dirty="0" smtClean="0"/>
          </a:p>
          <a:p>
            <a:r>
              <a:rPr lang="en-US" b="1" baseline="0" dirty="0" smtClean="0"/>
              <a:t>Why?</a:t>
            </a:r>
            <a:r>
              <a:rPr lang="en-US" baseline="0" dirty="0" smtClean="0"/>
              <a:t> The program was developed to bridge the gap between education and the real-world by equipping students with the IT skill sets they need for successful careers in today’s technology centered job market, and providing professional development resources for educators.</a:t>
            </a:r>
          </a:p>
          <a:p>
            <a:endParaRPr lang="en-US" baseline="0" dirty="0" smtClean="0"/>
          </a:p>
          <a:p>
            <a:r>
              <a:rPr lang="en-US" b="1" baseline="0" dirty="0" smtClean="0"/>
              <a:t>Who?</a:t>
            </a:r>
            <a:r>
              <a:rPr lang="en-US" baseline="0" dirty="0" smtClean="0"/>
              <a:t> Membership is open to public or private K-12 schools, vocational schools, correspondence schools, junior colleges, colleges, universities, or scientific/technical schools that are institutionally accredited by an accrediting agency nationally recognized by an educational standards body or government organization. The program is also available to libraries, museums and teaching hospitals with educational programs.</a:t>
            </a:r>
            <a:endParaRPr lang="en-US" dirty="0"/>
          </a:p>
        </p:txBody>
      </p:sp>
      <p:sp>
        <p:nvSpPr>
          <p:cNvPr id="4" name="Slide Number Placeholder 3"/>
          <p:cNvSpPr>
            <a:spLocks noGrp="1"/>
          </p:cNvSpPr>
          <p:nvPr>
            <p:ph type="sldNum" sz="quarter" idx="10"/>
          </p:nvPr>
        </p:nvSpPr>
        <p:spPr/>
        <p:txBody>
          <a:bodyPr/>
          <a:lstStyle/>
          <a:p>
            <a:fld id="{482CD6F2-0614-4A0D-8569-B7F2D17A2E29}"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xmlns="" val="39316424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82CD6F2-0614-4A0D-8569-B7F2D17A2E29}"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xmlns="" val="28293327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82CD6F2-0614-4A0D-8569-B7F2D17A2E29}" type="slidenum">
              <a:rPr lang="en-US" smtClean="0"/>
              <a:pPr/>
              <a:t>7</a:t>
            </a:fld>
            <a:endParaRPr lang="en-US"/>
          </a:p>
        </p:txBody>
      </p:sp>
    </p:spTree>
    <p:extLst>
      <p:ext uri="{BB962C8B-B14F-4D97-AF65-F5344CB8AC3E}">
        <p14:creationId xmlns:p14="http://schemas.microsoft.com/office/powerpoint/2010/main" xmlns="" val="30438343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38525" y="225425"/>
            <a:ext cx="3133725" cy="1763713"/>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5B258F2-B2E5-4175-B339-81AEE5988F5F}"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xmlns="" val="12928477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684613">
              <a:defRPr/>
            </a:pPr>
            <a:r>
              <a:rPr lang="en-US" dirty="0" smtClean="0"/>
              <a:t>Certs</a:t>
            </a:r>
            <a:r>
              <a:rPr lang="en-US" baseline="0" dirty="0" smtClean="0"/>
              <a:t> reinvented for the cloud.  Introduced recertification since cloud offerings have no version numbers, and since customers/employers expect solution focus at expert level with ongoing validation.</a:t>
            </a:r>
          </a:p>
          <a:p>
            <a:pPr defTabSz="684613">
              <a:defRPr/>
            </a:pPr>
            <a:r>
              <a:rPr lang="en-US" dirty="0" smtClean="0"/>
              <a:t>Also focused on relevance, rigor/integrity, and broader/deeper skills.</a:t>
            </a:r>
          </a:p>
          <a:p>
            <a:pPr defTabSz="684613">
              <a:defRPr/>
            </a:pPr>
            <a:r>
              <a:rPr lang="en-US" dirty="0" smtClean="0"/>
              <a:t>And new lineup simplifies the program--fewer entry points, familiar acronyms.</a:t>
            </a:r>
          </a:p>
          <a:p>
            <a:pPr defTabSz="684613">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xmlns="" val="933040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521075" y="228600"/>
            <a:ext cx="3189288" cy="1793875"/>
          </a:xfrm>
        </p:spPr>
      </p:sp>
      <p:sp>
        <p:nvSpPr>
          <p:cNvPr id="3" name="Notes Placeholder 2"/>
          <p:cNvSpPr>
            <a:spLocks noGrp="1"/>
          </p:cNvSpPr>
          <p:nvPr>
            <p:ph type="body" idx="1"/>
          </p:nvPr>
        </p:nvSpPr>
        <p:spPr/>
        <p:txBody>
          <a:bodyPr/>
          <a:lstStyle/>
          <a:p>
            <a:endParaRPr lang="en-US" b="0" i="0" dirty="0" smtClean="0"/>
          </a:p>
        </p:txBody>
      </p:sp>
      <p:sp>
        <p:nvSpPr>
          <p:cNvPr id="4" name="Date Placeholder 3"/>
          <p:cNvSpPr>
            <a:spLocks noGrp="1"/>
          </p:cNvSpPr>
          <p:nvPr>
            <p:ph type="dt" idx="10"/>
          </p:nvPr>
        </p:nvSpPr>
        <p:spPr>
          <a:xfrm>
            <a:off x="3884354" y="1"/>
            <a:ext cx="2972108" cy="457046"/>
          </a:xfrm>
          <a:prstGeom prst="rect">
            <a:avLst/>
          </a:prstGeom>
        </p:spPr>
        <p:txBody>
          <a:bodyPr lIns="89664" tIns="44832" rIns="89664" bIns="44832"/>
          <a:lstStyle/>
          <a:p>
            <a:pPr>
              <a:defRPr/>
            </a:pPr>
            <a:fld id="{053E1955-609B-4958-A649-77D2558EB216}" type="datetime8">
              <a:rPr lang="en-US" smtClean="0">
                <a:solidFill>
                  <a:prstClr val="black"/>
                </a:solidFill>
              </a:rPr>
              <a:pPr>
                <a:defRPr/>
              </a:pPr>
              <a:t>1/7/2015 11:27 AM</a:t>
            </a:fld>
            <a:endParaRPr lang="en-US" dirty="0">
              <a:solidFill>
                <a:prstClr val="black"/>
              </a:solidFill>
            </a:endParaRPr>
          </a:p>
        </p:txBody>
      </p:sp>
      <p:sp>
        <p:nvSpPr>
          <p:cNvPr id="5" name="Footer Placeholder 4"/>
          <p:cNvSpPr>
            <a:spLocks noGrp="1"/>
          </p:cNvSpPr>
          <p:nvPr>
            <p:ph type="ftr" sz="quarter" idx="11"/>
          </p:nvPr>
        </p:nvSpPr>
        <p:spPr>
          <a:xfrm>
            <a:off x="1" y="8685407"/>
            <a:ext cx="2972108" cy="457046"/>
          </a:xfrm>
          <a:prstGeom prst="rect">
            <a:avLst/>
          </a:prstGeom>
        </p:spPr>
        <p:txBody>
          <a:bodyPr lIns="89664" tIns="44832" rIns="89664" bIns="44832"/>
          <a:lstStyle/>
          <a:p>
            <a:pPr>
              <a:defRPr/>
            </a:pPr>
            <a:r>
              <a:rPr lang="en-US" dirty="0" smtClean="0">
                <a:solidFill>
                  <a:prstClr val="black"/>
                </a:solidFill>
              </a:rPr>
              <a:t>©2005 Microsoft Corporation. All rights reserved.</a:t>
            </a:r>
          </a:p>
          <a:p>
            <a:pPr>
              <a:defRPr/>
            </a:pPr>
            <a:r>
              <a:rPr lang="en-US" dirty="0" smtClean="0">
                <a:solidFill>
                  <a:prstClr val="black"/>
                </a:solidFill>
              </a:rPr>
              <a:t>This presentation is for informational purposes only. Microsoft makes no warranties, express or implied, in this summary.</a:t>
            </a:r>
            <a:endParaRPr lang="en-US" dirty="0">
              <a:solidFill>
                <a:prstClr val="black"/>
              </a:solidFill>
            </a:endParaRPr>
          </a:p>
        </p:txBody>
      </p:sp>
      <p:sp>
        <p:nvSpPr>
          <p:cNvPr id="6" name="Slide Number Placeholder 5"/>
          <p:cNvSpPr>
            <a:spLocks noGrp="1"/>
          </p:cNvSpPr>
          <p:nvPr>
            <p:ph type="sldNum" sz="quarter" idx="12"/>
          </p:nvPr>
        </p:nvSpPr>
        <p:spPr/>
        <p:txBody>
          <a:bodyPr/>
          <a:lstStyle/>
          <a:p>
            <a:pPr>
              <a:defRPr/>
            </a:pPr>
            <a:fld id="{FCB50F75-B361-452A-82F7-63A0509DBFA0}" type="slidenum">
              <a:rPr lang="en-US" smtClean="0">
                <a:solidFill>
                  <a:prstClr val="black"/>
                </a:solidFill>
              </a:rPr>
              <a:pPr>
                <a:defRPr/>
              </a:pPr>
              <a:t>11</a:t>
            </a:fld>
            <a:endParaRPr lang="en-US" dirty="0">
              <a:solidFill>
                <a:prstClr val="black"/>
              </a:solidFill>
            </a:endParaRPr>
          </a:p>
        </p:txBody>
      </p:sp>
    </p:spTree>
    <p:extLst>
      <p:ext uri="{BB962C8B-B14F-4D97-AF65-F5344CB8AC3E}">
        <p14:creationId xmlns:p14="http://schemas.microsoft.com/office/powerpoint/2010/main" xmlns="" val="7865587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685664" rtl="0" eaLnBrk="1" fontAlgn="auto" latinLnBrk="0" hangingPunct="1">
              <a:lnSpc>
                <a:spcPct val="90000"/>
              </a:lnSpc>
              <a:spcBef>
                <a:spcPts val="0"/>
              </a:spcBef>
              <a:spcAft>
                <a:spcPts val="250"/>
              </a:spcAft>
              <a:buClrTx/>
              <a:buSzTx/>
              <a:buFontTx/>
              <a:buNone/>
              <a:tabLst/>
              <a:defRPr/>
            </a:pPr>
            <a:r>
              <a:rPr lang="en-US" dirty="0" smtClean="0"/>
              <a:t>For the last year,</a:t>
            </a:r>
            <a:r>
              <a:rPr lang="en-US" baseline="0" dirty="0" smtClean="0"/>
              <a:t> piloted with Ireland and Russia. To date over 5000 educators have studied over 25,000 hours. Over 2500 have sat for certification. </a:t>
            </a:r>
            <a:endParaRPr lang="en-US" dirty="0" smtClean="0"/>
          </a:p>
          <a:p>
            <a:endParaRPr lang="en-US" dirty="0" smtClean="0"/>
          </a:p>
          <a:p>
            <a:r>
              <a:rPr lang="en-US" dirty="0" smtClean="0"/>
              <a:t>Aligned</a:t>
            </a:r>
            <a:r>
              <a:rPr lang="en-US" baseline="0" dirty="0" smtClean="0"/>
              <a:t> to the UNESCO ICT Competency Framework for Teachers, Technology Literacy Strand</a:t>
            </a:r>
          </a:p>
          <a:p>
            <a:r>
              <a:rPr lang="en-US" baseline="0" dirty="0" smtClean="0"/>
              <a:t>Enables more personalized professional development with self-assessment</a:t>
            </a:r>
          </a:p>
          <a:p>
            <a:r>
              <a:rPr lang="en-US" baseline="0" dirty="0" smtClean="0"/>
              <a:t>While there is 36 hours of eLearning content, the average teacher in the pilot only required 20% of the content</a:t>
            </a:r>
          </a:p>
          <a:p>
            <a:r>
              <a:rPr lang="en-US" baseline="0" dirty="0" smtClean="0"/>
              <a:t>The certification is a valid and reliable assessment of educator competencies as defined in the Technology Literacy Strand of UNESCO ICT-CFT.</a:t>
            </a:r>
          </a:p>
          <a:p>
            <a:endParaRPr lang="en-US" baseline="0" dirty="0" smtClean="0"/>
          </a:p>
          <a:p>
            <a:r>
              <a:rPr lang="en-US" baseline="0" dirty="0" smtClean="0"/>
              <a:t>There are two places to access the Teaching with Technology Curriculum. Either on the Partners in Learning Network or via IT Academy. While accessing the content is free on the network, you will not be able to track educator progress or get reporting as you can via the IT Academy member site. In addition, for those that have an IT Academy site license, there are all of the other Microsoft official curriculums that educators and students can access to further build their competency in IT skills development. </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D51B1278-D92B-4AF3-A9C1-71DD298190CE}" type="datetimeFigureOut">
              <a:rPr lang="en-US" smtClean="0"/>
              <a:pPr/>
              <a:t>1/7/2015</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xmlns="" val="37800198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0"/>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1"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xmlns="" val="4117153672"/>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6"/>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7"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10120742" y="6307016"/>
            <a:ext cx="1869648" cy="314448"/>
          </a:xfrm>
          <a:prstGeom prst="rect">
            <a:avLst/>
          </a:prstGeom>
          <a:noFill/>
          <a:ln>
            <a:noFill/>
          </a:ln>
        </p:spPr>
      </p:pic>
      <p:sp>
        <p:nvSpPr>
          <p:cNvPr id="9" name="Text Placeholder 8"/>
          <p:cNvSpPr>
            <a:spLocks noGrp="1"/>
          </p:cNvSpPr>
          <p:nvPr>
            <p:ph type="body" sz="quarter" idx="11" hasCustomPrompt="1"/>
          </p:nvPr>
        </p:nvSpPr>
        <p:spPr>
          <a:xfrm>
            <a:off x="512764" y="3219166"/>
            <a:ext cx="7513637" cy="443199"/>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Speaker Title</a:t>
            </a:r>
            <a:endParaRPr lang="en-US" dirty="0"/>
          </a:p>
        </p:txBody>
      </p:sp>
    </p:spTree>
    <p:extLst>
      <p:ext uri="{BB962C8B-B14F-4D97-AF65-F5344CB8AC3E}">
        <p14:creationId xmlns:p14="http://schemas.microsoft.com/office/powerpoint/2010/main" xmlns="" val="1995687508"/>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6"/>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10120742"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xmlns="" val="175552859"/>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6"/>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10120742"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xmlns="" val="1810415580"/>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_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6"/>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10120742"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xmlns="" val="91624867"/>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a:xfrm>
            <a:off x="512764" y="1768476"/>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Click to edit title style</a:t>
            </a:r>
          </a:p>
        </p:txBody>
      </p:sp>
      <p:pic>
        <p:nvPicPr>
          <p:cNvPr id="3" name="Picture 2" descr="Microsoft logo and tagline"/>
          <p:cNvPicPr>
            <a:picLocks noChangeAspect="1" noChangeArrowheads="1"/>
          </p:cNvPicPr>
          <p:nvPr userDrawn="1"/>
        </p:nvPicPr>
        <p:blipFill rotWithShape="1">
          <a:blip r:embed="rId2" cstate="screen">
            <a:extLst>
              <a:ext uri="{BEBA8EAE-BF5A-486C-A8C5-ECC9F3942E4B}">
                <a14:imgProps xmlns:a14="http://schemas.microsoft.com/office/drawing/2010/main" xmlns="">
                  <a14:imgLayer r:embed="rId3">
                    <a14:imgEffect>
                      <a14:brightnessContrast bright="100000"/>
                    </a14:imgEffect>
                  </a14:imgLayer>
                </a14:imgProps>
              </a:ext>
              <a:ext uri="{28A0092B-C50C-407E-A947-70E740481C1C}">
                <a14:useLocalDpi xmlns:a14="http://schemas.microsoft.com/office/drawing/2010/main" xmlns=""/>
              </a:ext>
            </a:extLst>
          </a:blip>
          <a:srcRect/>
          <a:stretch/>
        </p:blipFill>
        <p:spPr bwMode="black">
          <a:xfrm>
            <a:off x="10120742" y="6307016"/>
            <a:ext cx="1869648" cy="314448"/>
          </a:xfrm>
          <a:prstGeom prst="rect">
            <a:avLst/>
          </a:prstGeom>
          <a:noFill/>
          <a:ln>
            <a:noFill/>
          </a:ln>
        </p:spPr>
      </p:pic>
      <p:sp>
        <p:nvSpPr>
          <p:cNvPr id="4" name="Text Placeholder 8"/>
          <p:cNvSpPr>
            <a:spLocks noGrp="1"/>
          </p:cNvSpPr>
          <p:nvPr>
            <p:ph type="body" sz="quarter" idx="11" hasCustomPrompt="1"/>
          </p:nvPr>
        </p:nvSpPr>
        <p:spPr>
          <a:xfrm>
            <a:off x="512764" y="3219166"/>
            <a:ext cx="7513637" cy="443199"/>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marL="0" lvl="0" indent="0" algn="l" defTabSz="914325" rtl="0" eaLnBrk="1" latinLnBrk="0" hangingPunct="1">
              <a:lnSpc>
                <a:spcPct val="90000"/>
              </a:lnSpc>
              <a:spcBef>
                <a:spcPct val="20000"/>
              </a:spcBef>
              <a:buSzPct val="90000"/>
              <a:buFont typeface="Arial" pitchFamily="34" charset="0"/>
              <a:buNone/>
            </a:pPr>
            <a:r>
              <a:rPr lang="en-US" dirty="0" smtClean="0"/>
              <a:t>Speaker Title</a:t>
            </a:r>
            <a:endParaRPr lang="en-US" dirty="0"/>
          </a:p>
        </p:txBody>
      </p:sp>
    </p:spTree>
    <p:extLst>
      <p:ext uri="{BB962C8B-B14F-4D97-AF65-F5344CB8AC3E}">
        <p14:creationId xmlns:p14="http://schemas.microsoft.com/office/powerpoint/2010/main" xmlns="" val="215778041"/>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985233938"/>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2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369930350"/>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901206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Layout 4">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539085763"/>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5">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084810701"/>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3" y="228601"/>
            <a:ext cx="11149013" cy="757131"/>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19113" y="1447801"/>
            <a:ext cx="11149013" cy="200054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22937342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1_Bullet Plain">
    <p:spTree>
      <p:nvGrpSpPr>
        <p:cNvPr id="1" name=""/>
        <p:cNvGrpSpPr/>
        <p:nvPr/>
      </p:nvGrpSpPr>
      <p:grpSpPr>
        <a:xfrm>
          <a:off x="0" y="0"/>
          <a:ext cx="0" cy="0"/>
          <a:chOff x="0" y="0"/>
          <a:chExt cx="0" cy="0"/>
        </a:xfrm>
      </p:grpSpPr>
      <p:sp>
        <p:nvSpPr>
          <p:cNvPr id="2" name="Title 1"/>
          <p:cNvSpPr>
            <a:spLocks noGrp="1"/>
          </p:cNvSpPr>
          <p:nvPr>
            <p:ph type="title"/>
          </p:nvPr>
        </p:nvSpPr>
        <p:spPr>
          <a:xfrm>
            <a:off x="609441" y="274639"/>
            <a:ext cx="10969943" cy="524352"/>
          </a:xfrm>
        </p:spPr>
        <p:txBody>
          <a:bodyPr>
            <a:normAutofit/>
          </a:bodyPr>
          <a:lstStyle>
            <a:lvl1pPr algn="l" defTabSz="914361" rtl="0" eaLnBrk="1" latinLnBrk="0" hangingPunct="1">
              <a:spcBef>
                <a:spcPct val="0"/>
              </a:spcBef>
              <a:buNone/>
              <a:defRPr lang="en-US" sz="3100" b="1" kern="1200" dirty="0">
                <a:solidFill>
                  <a:srgbClr val="557EB9"/>
                </a:solidFill>
                <a:effectLst/>
                <a:latin typeface="Segoe UI" pitchFamily="34" charset="0"/>
                <a:ea typeface="+mj-ea"/>
                <a:cs typeface="Segoe U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609441" y="798991"/>
            <a:ext cx="10969943" cy="1603516"/>
          </a:xfrm>
        </p:spPr>
        <p:txBody>
          <a:bodyPr/>
          <a:lstStyle>
            <a:lvl1pPr>
              <a:buClr>
                <a:srgbClr val="557EB9"/>
              </a:buClr>
              <a:defRPr lang="en-US" sz="1900" kern="1200" dirty="0" smtClean="0">
                <a:solidFill>
                  <a:srgbClr val="4C4C4C"/>
                </a:solidFill>
                <a:latin typeface="Segoe UI" pitchFamily="34" charset="0"/>
                <a:ea typeface="+mn-ea"/>
                <a:cs typeface="Segoe UI" pitchFamily="34" charset="0"/>
              </a:defRPr>
            </a:lvl1pPr>
            <a:lvl2pPr>
              <a:buClr>
                <a:srgbClr val="557EB9"/>
              </a:buClr>
              <a:defRPr sz="1600">
                <a:solidFill>
                  <a:srgbClr val="4C4C4C"/>
                </a:solidFill>
                <a:latin typeface="Segoe UI" pitchFamily="34" charset="0"/>
                <a:cs typeface="Segoe UI" pitchFamily="34" charset="0"/>
              </a:defRPr>
            </a:lvl2pPr>
            <a:lvl3pPr>
              <a:buClr>
                <a:srgbClr val="557EB9"/>
              </a:buClr>
              <a:defRPr>
                <a:solidFill>
                  <a:srgbClr val="4C4C4C"/>
                </a:solidFill>
                <a:latin typeface="Segoe UI" pitchFamily="34" charset="0"/>
                <a:cs typeface="Segoe UI" pitchFamily="34" charset="0"/>
              </a:defRPr>
            </a:lvl3pPr>
            <a:lvl4pPr>
              <a:buClr>
                <a:srgbClr val="557EB9"/>
              </a:buClr>
              <a:defRPr>
                <a:solidFill>
                  <a:srgbClr val="4C4C4C"/>
                </a:solidFill>
                <a:latin typeface="Segoe UI" pitchFamily="34" charset="0"/>
                <a:cs typeface="Segoe UI" pitchFamily="34" charset="0"/>
              </a:defRPr>
            </a:lvl4pPr>
            <a:lvl5pPr>
              <a:buClr>
                <a:srgbClr val="557EB9"/>
              </a:buClr>
              <a:defRPr>
                <a:solidFill>
                  <a:srgbClr val="4C4C4C"/>
                </a:solidFill>
                <a:latin typeface="Segoe UI" pitchFamily="34" charset="0"/>
                <a:cs typeface="Segoe UI" pitchFamily="34" charset="0"/>
              </a:defRPr>
            </a:lvl5pPr>
          </a:lstStyle>
          <a:p>
            <a:pPr marL="342885" lvl="0" indent="-342885" algn="l" defTabSz="914361" rtl="0" eaLnBrk="1" latinLnBrk="0" hangingPunct="1">
              <a:spcBef>
                <a:spcPct val="20000"/>
              </a:spcBef>
              <a:buClr>
                <a:schemeClr val="accent1"/>
              </a:buClr>
              <a:buFont typeface="Arial" pitchFamily="34" charset="0"/>
              <a:buChar char="•"/>
            </a:pPr>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609441" y="6356352"/>
            <a:ext cx="2844059" cy="365125"/>
          </a:xfrm>
          <a:prstGeom prst="rect">
            <a:avLst/>
          </a:prstGeom>
        </p:spPr>
        <p:txBody>
          <a:bodyPr lIns="91436" tIns="45719" rIns="91436" bIns="45719"/>
          <a:lstStyle/>
          <a:p>
            <a:fld id="{AB964F78-4918-4902-8A7E-49AF347C808A}" type="datetimeFigureOut">
              <a:rPr lang="en-US" smtClean="0"/>
              <a:pPr/>
              <a:t>1/7/2015</a:t>
            </a:fld>
            <a:endParaRPr lang="en-US"/>
          </a:p>
        </p:txBody>
      </p:sp>
      <p:sp>
        <p:nvSpPr>
          <p:cNvPr id="5" name="Footer Placeholder 4"/>
          <p:cNvSpPr>
            <a:spLocks noGrp="1"/>
          </p:cNvSpPr>
          <p:nvPr>
            <p:ph type="ftr" sz="quarter" idx="11"/>
          </p:nvPr>
        </p:nvSpPr>
        <p:spPr>
          <a:xfrm>
            <a:off x="4164515" y="6356352"/>
            <a:ext cx="3859795" cy="365125"/>
          </a:xfrm>
          <a:prstGeom prst="rect">
            <a:avLst/>
          </a:prstGeom>
        </p:spPr>
        <p:txBody>
          <a:bodyPr lIns="91436" tIns="45719" rIns="91436" bIns="45719"/>
          <a:lstStyle/>
          <a:p>
            <a:endParaRPr lang="en-US"/>
          </a:p>
        </p:txBody>
      </p:sp>
      <p:sp>
        <p:nvSpPr>
          <p:cNvPr id="6" name="Slide Number Placeholder 5"/>
          <p:cNvSpPr>
            <a:spLocks noGrp="1"/>
          </p:cNvSpPr>
          <p:nvPr>
            <p:ph type="sldNum" sz="quarter" idx="12"/>
          </p:nvPr>
        </p:nvSpPr>
        <p:spPr>
          <a:xfrm>
            <a:off x="8735326" y="6356352"/>
            <a:ext cx="2844059" cy="365125"/>
          </a:xfrm>
          <a:prstGeom prst="rect">
            <a:avLst/>
          </a:prstGeom>
        </p:spPr>
        <p:txBody>
          <a:bodyPr lIns="91436" tIns="45719" rIns="91436" bIns="45719"/>
          <a:lstStyle/>
          <a:p>
            <a:fld id="{CAA3A920-F062-411B-85BE-FCBA15E8971E}" type="slidenum">
              <a:rPr lang="en-US" smtClean="0"/>
              <a:pPr/>
              <a:t>‹#›</a:t>
            </a:fld>
            <a:endParaRPr lang="en-US"/>
          </a:p>
        </p:txBody>
      </p:sp>
    </p:spTree>
    <p:extLst>
      <p:ext uri="{BB962C8B-B14F-4D97-AF65-F5344CB8AC3E}">
        <p14:creationId xmlns:p14="http://schemas.microsoft.com/office/powerpoint/2010/main" xmlns="" val="23336301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162" y="2130430"/>
            <a:ext cx="10360501"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324" y="3886200"/>
            <a:ext cx="8532178" cy="1752600"/>
          </a:xfrm>
        </p:spPr>
        <p:txBody>
          <a:bodyPr/>
          <a:lstStyle>
            <a:lvl1pPr marL="0" indent="0" algn="ctr">
              <a:buNone/>
              <a:defRPr>
                <a:solidFill>
                  <a:schemeClr val="tx1">
                    <a:tint val="75000"/>
                  </a:schemeClr>
                </a:solidFill>
              </a:defRPr>
            </a:lvl1pPr>
            <a:lvl2pPr marL="609468" indent="0" algn="ctr">
              <a:buNone/>
              <a:defRPr>
                <a:solidFill>
                  <a:schemeClr val="tx1">
                    <a:tint val="75000"/>
                  </a:schemeClr>
                </a:solidFill>
              </a:defRPr>
            </a:lvl2pPr>
            <a:lvl3pPr marL="1218936" indent="0" algn="ctr">
              <a:buNone/>
              <a:defRPr>
                <a:solidFill>
                  <a:schemeClr val="tx1">
                    <a:tint val="75000"/>
                  </a:schemeClr>
                </a:solidFill>
              </a:defRPr>
            </a:lvl3pPr>
            <a:lvl4pPr marL="1828404" indent="0" algn="ctr">
              <a:buNone/>
              <a:defRPr>
                <a:solidFill>
                  <a:schemeClr val="tx1">
                    <a:tint val="75000"/>
                  </a:schemeClr>
                </a:solidFill>
              </a:defRPr>
            </a:lvl4pPr>
            <a:lvl5pPr marL="2437872" indent="0" algn="ctr">
              <a:buNone/>
              <a:defRPr>
                <a:solidFill>
                  <a:schemeClr val="tx1">
                    <a:tint val="75000"/>
                  </a:schemeClr>
                </a:solidFill>
              </a:defRPr>
            </a:lvl5pPr>
            <a:lvl6pPr marL="3047340" indent="0" algn="ctr">
              <a:buNone/>
              <a:defRPr>
                <a:solidFill>
                  <a:schemeClr val="tx1">
                    <a:tint val="75000"/>
                  </a:schemeClr>
                </a:solidFill>
              </a:defRPr>
            </a:lvl6pPr>
            <a:lvl7pPr marL="3656808" indent="0" algn="ctr">
              <a:buNone/>
              <a:defRPr>
                <a:solidFill>
                  <a:schemeClr val="tx1">
                    <a:tint val="75000"/>
                  </a:schemeClr>
                </a:solidFill>
              </a:defRPr>
            </a:lvl7pPr>
            <a:lvl8pPr marL="4266275" indent="0" algn="ctr">
              <a:buNone/>
              <a:defRPr>
                <a:solidFill>
                  <a:schemeClr val="tx1">
                    <a:tint val="75000"/>
                  </a:schemeClr>
                </a:solidFill>
              </a:defRPr>
            </a:lvl8pPr>
            <a:lvl9pPr marL="487574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4085919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1729717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833" y="4406901"/>
            <a:ext cx="10360501" cy="1362075"/>
          </a:xfrm>
        </p:spPr>
        <p:txBody>
          <a:bodyPr anchor="t"/>
          <a:lstStyle>
            <a:lvl1pPr algn="l">
              <a:defRPr sz="5300" b="1" cap="all"/>
            </a:lvl1pPr>
          </a:lstStyle>
          <a:p>
            <a:r>
              <a:rPr lang="en-US" smtClean="0"/>
              <a:t>Click to edit Master title style</a:t>
            </a:r>
            <a:endParaRPr lang="en-US"/>
          </a:p>
        </p:txBody>
      </p:sp>
      <p:sp>
        <p:nvSpPr>
          <p:cNvPr id="3" name="Text Placeholder 2"/>
          <p:cNvSpPr>
            <a:spLocks noGrp="1"/>
          </p:cNvSpPr>
          <p:nvPr>
            <p:ph type="body" idx="1"/>
          </p:nvPr>
        </p:nvSpPr>
        <p:spPr>
          <a:xfrm>
            <a:off x="962833" y="2906713"/>
            <a:ext cx="10360501" cy="1500187"/>
          </a:xfrm>
        </p:spPr>
        <p:txBody>
          <a:bodyPr anchor="b"/>
          <a:lstStyle>
            <a:lvl1pPr marL="0" indent="0">
              <a:buNone/>
              <a:defRPr sz="2700">
                <a:solidFill>
                  <a:schemeClr val="tx1">
                    <a:tint val="75000"/>
                  </a:schemeClr>
                </a:solidFill>
              </a:defRPr>
            </a:lvl1pPr>
            <a:lvl2pPr marL="609468" indent="0">
              <a:buNone/>
              <a:defRPr sz="2400">
                <a:solidFill>
                  <a:schemeClr val="tx1">
                    <a:tint val="75000"/>
                  </a:schemeClr>
                </a:solidFill>
              </a:defRPr>
            </a:lvl2pPr>
            <a:lvl3pPr marL="1218936" indent="0">
              <a:buNone/>
              <a:defRPr sz="2100">
                <a:solidFill>
                  <a:schemeClr val="tx1">
                    <a:tint val="75000"/>
                  </a:schemeClr>
                </a:solidFill>
              </a:defRPr>
            </a:lvl3pPr>
            <a:lvl4pPr marL="1828404" indent="0">
              <a:buNone/>
              <a:defRPr sz="1900">
                <a:solidFill>
                  <a:schemeClr val="tx1">
                    <a:tint val="75000"/>
                  </a:schemeClr>
                </a:solidFill>
              </a:defRPr>
            </a:lvl4pPr>
            <a:lvl5pPr marL="2437872" indent="0">
              <a:buNone/>
              <a:defRPr sz="1900">
                <a:solidFill>
                  <a:schemeClr val="tx1">
                    <a:tint val="75000"/>
                  </a:schemeClr>
                </a:solidFill>
              </a:defRPr>
            </a:lvl5pPr>
            <a:lvl6pPr marL="3047340" indent="0">
              <a:buNone/>
              <a:defRPr sz="1900">
                <a:solidFill>
                  <a:schemeClr val="tx1">
                    <a:tint val="75000"/>
                  </a:schemeClr>
                </a:solidFill>
              </a:defRPr>
            </a:lvl6pPr>
            <a:lvl7pPr marL="3656808" indent="0">
              <a:buNone/>
              <a:defRPr sz="1900">
                <a:solidFill>
                  <a:schemeClr val="tx1">
                    <a:tint val="75000"/>
                  </a:schemeClr>
                </a:solidFill>
              </a:defRPr>
            </a:lvl7pPr>
            <a:lvl8pPr marL="4266275" indent="0">
              <a:buNone/>
              <a:defRPr sz="1900">
                <a:solidFill>
                  <a:schemeClr val="tx1">
                    <a:tint val="75000"/>
                  </a:schemeClr>
                </a:solidFill>
              </a:defRPr>
            </a:lvl8pPr>
            <a:lvl9pPr marL="4875744" indent="0">
              <a:buNone/>
              <a:defRPr sz="1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37593274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441"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986" y="1600201"/>
            <a:ext cx="5383398" cy="4525963"/>
          </a:xfrm>
        </p:spPr>
        <p:txBody>
          <a:bodyPr/>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17677586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441" y="1535113"/>
            <a:ext cx="5385514" cy="639763"/>
          </a:xfrm>
        </p:spPr>
        <p:txBody>
          <a:bodyPr anchor="b"/>
          <a:lstStyle>
            <a:lvl1pPr marL="0" indent="0">
              <a:buNone/>
              <a:defRPr sz="3200" b="1"/>
            </a:lvl1pPr>
            <a:lvl2pPr marL="609468" indent="0">
              <a:buNone/>
              <a:defRPr sz="2700" b="1"/>
            </a:lvl2pPr>
            <a:lvl3pPr marL="1218936" indent="0">
              <a:buNone/>
              <a:defRPr sz="2400" b="1"/>
            </a:lvl3pPr>
            <a:lvl4pPr marL="1828404" indent="0">
              <a:buNone/>
              <a:defRPr sz="2100" b="1"/>
            </a:lvl4pPr>
            <a:lvl5pPr marL="2437872" indent="0">
              <a:buNone/>
              <a:defRPr sz="2100" b="1"/>
            </a:lvl5pPr>
            <a:lvl6pPr marL="3047340" indent="0">
              <a:buNone/>
              <a:defRPr sz="2100" b="1"/>
            </a:lvl6pPr>
            <a:lvl7pPr marL="3656808" indent="0">
              <a:buNone/>
              <a:defRPr sz="2100" b="1"/>
            </a:lvl7pPr>
            <a:lvl8pPr marL="4266275" indent="0">
              <a:buNone/>
              <a:defRPr sz="2100" b="1"/>
            </a:lvl8pPr>
            <a:lvl9pPr marL="4875744" indent="0">
              <a:buNone/>
              <a:defRPr sz="2100" b="1"/>
            </a:lvl9pPr>
          </a:lstStyle>
          <a:p>
            <a:pPr lvl="0"/>
            <a:r>
              <a:rPr lang="en-US" smtClean="0"/>
              <a:t>Click to edit Master text styles</a:t>
            </a:r>
          </a:p>
        </p:txBody>
      </p:sp>
      <p:sp>
        <p:nvSpPr>
          <p:cNvPr id="4" name="Content Placeholder 3"/>
          <p:cNvSpPr>
            <a:spLocks noGrp="1"/>
          </p:cNvSpPr>
          <p:nvPr>
            <p:ph sz="half" idx="2"/>
          </p:nvPr>
        </p:nvSpPr>
        <p:spPr>
          <a:xfrm>
            <a:off x="609441" y="2174875"/>
            <a:ext cx="5385514"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1761" y="1535113"/>
            <a:ext cx="5387630" cy="639763"/>
          </a:xfrm>
        </p:spPr>
        <p:txBody>
          <a:bodyPr anchor="b"/>
          <a:lstStyle>
            <a:lvl1pPr marL="0" indent="0">
              <a:buNone/>
              <a:defRPr sz="3200" b="1"/>
            </a:lvl1pPr>
            <a:lvl2pPr marL="609468" indent="0">
              <a:buNone/>
              <a:defRPr sz="2700" b="1"/>
            </a:lvl2pPr>
            <a:lvl3pPr marL="1218936" indent="0">
              <a:buNone/>
              <a:defRPr sz="2400" b="1"/>
            </a:lvl3pPr>
            <a:lvl4pPr marL="1828404" indent="0">
              <a:buNone/>
              <a:defRPr sz="2100" b="1"/>
            </a:lvl4pPr>
            <a:lvl5pPr marL="2437872" indent="0">
              <a:buNone/>
              <a:defRPr sz="2100" b="1"/>
            </a:lvl5pPr>
            <a:lvl6pPr marL="3047340" indent="0">
              <a:buNone/>
              <a:defRPr sz="2100" b="1"/>
            </a:lvl6pPr>
            <a:lvl7pPr marL="3656808" indent="0">
              <a:buNone/>
              <a:defRPr sz="2100" b="1"/>
            </a:lvl7pPr>
            <a:lvl8pPr marL="4266275" indent="0">
              <a:buNone/>
              <a:defRPr sz="2100" b="1"/>
            </a:lvl8pPr>
            <a:lvl9pPr marL="4875744" indent="0">
              <a:buNone/>
              <a:defRPr sz="2100" b="1"/>
            </a:lvl9pPr>
          </a:lstStyle>
          <a:p>
            <a:pPr lvl="0"/>
            <a:r>
              <a:rPr lang="en-US" smtClean="0"/>
              <a:t>Click to edit Master text styles</a:t>
            </a:r>
          </a:p>
        </p:txBody>
      </p:sp>
      <p:sp>
        <p:nvSpPr>
          <p:cNvPr id="6" name="Content Placeholder 5"/>
          <p:cNvSpPr>
            <a:spLocks noGrp="1"/>
          </p:cNvSpPr>
          <p:nvPr>
            <p:ph sz="quarter" idx="4"/>
          </p:nvPr>
        </p:nvSpPr>
        <p:spPr>
          <a:xfrm>
            <a:off x="6191761" y="2174875"/>
            <a:ext cx="5387630" cy="3951288"/>
          </a:xfrm>
        </p:spPr>
        <p:txBody>
          <a:bodyPr/>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944801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40683049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641228949"/>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450" y="273049"/>
            <a:ext cx="4010039" cy="1162051"/>
          </a:xfrm>
        </p:spPr>
        <p:txBody>
          <a:bodyPr anchor="b"/>
          <a:lstStyle>
            <a:lvl1pPr algn="l">
              <a:defRPr sz="2700" b="1"/>
            </a:lvl1pPr>
          </a:lstStyle>
          <a:p>
            <a:r>
              <a:rPr lang="en-US" smtClean="0"/>
              <a:t>Click to edit Master title style</a:t>
            </a:r>
            <a:endParaRPr lang="en-US"/>
          </a:p>
        </p:txBody>
      </p:sp>
      <p:sp>
        <p:nvSpPr>
          <p:cNvPr id="3" name="Content Placeholder 2"/>
          <p:cNvSpPr>
            <a:spLocks noGrp="1"/>
          </p:cNvSpPr>
          <p:nvPr>
            <p:ph idx="1"/>
          </p:nvPr>
        </p:nvSpPr>
        <p:spPr>
          <a:xfrm>
            <a:off x="4765492" y="273056"/>
            <a:ext cx="6813892" cy="5853113"/>
          </a:xfrm>
        </p:spPr>
        <p:txBody>
          <a:bodyPr/>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450" y="1435104"/>
            <a:ext cx="4010039" cy="4691063"/>
          </a:xfrm>
        </p:spPr>
        <p:txBody>
          <a:bodyPr/>
          <a:lstStyle>
            <a:lvl1pPr marL="0" indent="0">
              <a:buNone/>
              <a:defRPr sz="1900"/>
            </a:lvl1pPr>
            <a:lvl2pPr marL="609468" indent="0">
              <a:buNone/>
              <a:defRPr sz="1600"/>
            </a:lvl2pPr>
            <a:lvl3pPr marL="1218936" indent="0">
              <a:buNone/>
              <a:defRPr sz="1300"/>
            </a:lvl3pPr>
            <a:lvl4pPr marL="1828404" indent="0">
              <a:buNone/>
              <a:defRPr sz="1200"/>
            </a:lvl4pPr>
            <a:lvl5pPr marL="2437872" indent="0">
              <a:buNone/>
              <a:defRPr sz="1200"/>
            </a:lvl5pPr>
            <a:lvl6pPr marL="3047340" indent="0">
              <a:buNone/>
              <a:defRPr sz="1200"/>
            </a:lvl6pPr>
            <a:lvl7pPr marL="3656808" indent="0">
              <a:buNone/>
              <a:defRPr sz="1200"/>
            </a:lvl7pPr>
            <a:lvl8pPr marL="4266275" indent="0">
              <a:buNone/>
              <a:defRPr sz="1200"/>
            </a:lvl8pPr>
            <a:lvl9pPr marL="4875744"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187386383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095" y="4800601"/>
            <a:ext cx="7313295" cy="566739"/>
          </a:xfrm>
        </p:spPr>
        <p:txBody>
          <a:bodyPr anchor="b"/>
          <a:lstStyle>
            <a:lvl1pPr algn="l">
              <a:defRPr sz="2700" b="1"/>
            </a:lvl1pPr>
          </a:lstStyle>
          <a:p>
            <a:r>
              <a:rPr lang="en-US" smtClean="0"/>
              <a:t>Click to edit Master title style</a:t>
            </a:r>
            <a:endParaRPr lang="en-US"/>
          </a:p>
        </p:txBody>
      </p:sp>
      <p:sp>
        <p:nvSpPr>
          <p:cNvPr id="3" name="Picture Placeholder 2"/>
          <p:cNvSpPr>
            <a:spLocks noGrp="1"/>
          </p:cNvSpPr>
          <p:nvPr>
            <p:ph type="pic" idx="1"/>
          </p:nvPr>
        </p:nvSpPr>
        <p:spPr>
          <a:xfrm>
            <a:off x="2389095" y="612775"/>
            <a:ext cx="7313295" cy="4114800"/>
          </a:xfrm>
        </p:spPr>
        <p:txBody>
          <a:bodyPr/>
          <a:lstStyle>
            <a:lvl1pPr marL="0" indent="0">
              <a:buNone/>
              <a:defRPr sz="4300"/>
            </a:lvl1pPr>
            <a:lvl2pPr marL="609468" indent="0">
              <a:buNone/>
              <a:defRPr sz="3700"/>
            </a:lvl2pPr>
            <a:lvl3pPr marL="1218936" indent="0">
              <a:buNone/>
              <a:defRPr sz="3200"/>
            </a:lvl3pPr>
            <a:lvl4pPr marL="1828404" indent="0">
              <a:buNone/>
              <a:defRPr sz="2700"/>
            </a:lvl4pPr>
            <a:lvl5pPr marL="2437872" indent="0">
              <a:buNone/>
              <a:defRPr sz="2700"/>
            </a:lvl5pPr>
            <a:lvl6pPr marL="3047340" indent="0">
              <a:buNone/>
              <a:defRPr sz="2700"/>
            </a:lvl6pPr>
            <a:lvl7pPr marL="3656808" indent="0">
              <a:buNone/>
              <a:defRPr sz="2700"/>
            </a:lvl7pPr>
            <a:lvl8pPr marL="4266275" indent="0">
              <a:buNone/>
              <a:defRPr sz="2700"/>
            </a:lvl8pPr>
            <a:lvl9pPr marL="4875744" indent="0">
              <a:buNone/>
              <a:defRPr sz="2700"/>
            </a:lvl9pPr>
          </a:lstStyle>
          <a:p>
            <a:endParaRPr lang="en-US"/>
          </a:p>
        </p:txBody>
      </p:sp>
      <p:sp>
        <p:nvSpPr>
          <p:cNvPr id="4" name="Text Placeholder 3"/>
          <p:cNvSpPr>
            <a:spLocks noGrp="1"/>
          </p:cNvSpPr>
          <p:nvPr>
            <p:ph type="body" sz="half" idx="2"/>
          </p:nvPr>
        </p:nvSpPr>
        <p:spPr>
          <a:xfrm>
            <a:off x="2389095" y="5367342"/>
            <a:ext cx="7313295" cy="804863"/>
          </a:xfrm>
        </p:spPr>
        <p:txBody>
          <a:bodyPr/>
          <a:lstStyle>
            <a:lvl1pPr marL="0" indent="0">
              <a:buNone/>
              <a:defRPr sz="1900"/>
            </a:lvl1pPr>
            <a:lvl2pPr marL="609468" indent="0">
              <a:buNone/>
              <a:defRPr sz="1600"/>
            </a:lvl2pPr>
            <a:lvl3pPr marL="1218936" indent="0">
              <a:buNone/>
              <a:defRPr sz="1300"/>
            </a:lvl3pPr>
            <a:lvl4pPr marL="1828404" indent="0">
              <a:buNone/>
              <a:defRPr sz="1200"/>
            </a:lvl4pPr>
            <a:lvl5pPr marL="2437872" indent="0">
              <a:buNone/>
              <a:defRPr sz="1200"/>
            </a:lvl5pPr>
            <a:lvl6pPr marL="3047340" indent="0">
              <a:buNone/>
              <a:defRPr sz="1200"/>
            </a:lvl6pPr>
            <a:lvl7pPr marL="3656808" indent="0">
              <a:buNone/>
              <a:defRPr sz="1200"/>
            </a:lvl7pPr>
            <a:lvl8pPr marL="4266275" indent="0">
              <a:buNone/>
              <a:defRPr sz="1200"/>
            </a:lvl8pPr>
            <a:lvl9pPr marL="4875744" indent="0">
              <a:buNone/>
              <a:defRPr sz="12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3909751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519113" y="1447801"/>
            <a:ext cx="11149013" cy="2000548"/>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350241686"/>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9261453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6898" y="274640"/>
            <a:ext cx="2742486"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441" y="274640"/>
            <a:ext cx="802431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8B6C5B-ADA7-476E-892E-1ACBB3B15D07}" type="datetimeFigureOut">
              <a:rPr lang="en-US" smtClean="0">
                <a:solidFill>
                  <a:prstClr val="black">
                    <a:tint val="75000"/>
                  </a:prstClr>
                </a:solidFill>
              </a:rPr>
              <a:pPr/>
              <a:t>1/7/2015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161EB5C9-EC63-4F20-AF92-4B0A334C3E19}"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xmlns="" val="2752795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808572752"/>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_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99314C5-1373-466B-A710-3068F22C0396}" type="datetime1">
              <a:rPr lang="en-US" smtClean="0">
                <a:solidFill>
                  <a:prstClr val="black">
                    <a:tint val="75000"/>
                  </a:prstClr>
                </a:solidFill>
              </a:rPr>
              <a:pPr/>
              <a:t>1/7/2015</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C7908160-A22E-493E-A9AD-B3FBACB8AE7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24274285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609441" y="6356352"/>
            <a:ext cx="2844059" cy="365125"/>
          </a:xfrm>
          <a:prstGeom prst="rect">
            <a:avLst/>
          </a:prstGeom>
        </p:spPr>
        <p:txBody>
          <a:bodyPr lIns="121867" tIns="60933" rIns="121867" bIns="60933"/>
          <a:lstStyle/>
          <a:p>
            <a:fld id="{C99314C5-1373-466B-A710-3068F22C0396}" type="datetime1">
              <a:rPr lang="en-US" smtClean="0">
                <a:solidFill>
                  <a:prstClr val="black"/>
                </a:solidFill>
              </a:rPr>
              <a:pPr/>
              <a:t>1/7/2015</a:t>
            </a:fld>
            <a:endParaRPr lang="en-US" dirty="0">
              <a:solidFill>
                <a:prstClr val="black"/>
              </a:solidFill>
            </a:endParaRPr>
          </a:p>
        </p:txBody>
      </p:sp>
      <p:sp>
        <p:nvSpPr>
          <p:cNvPr id="5" name="Footer Placeholder 4"/>
          <p:cNvSpPr>
            <a:spLocks noGrp="1"/>
          </p:cNvSpPr>
          <p:nvPr>
            <p:ph type="ftr" sz="quarter" idx="11"/>
          </p:nvPr>
        </p:nvSpPr>
        <p:spPr>
          <a:xfrm>
            <a:off x="4164515" y="6356352"/>
            <a:ext cx="3859795" cy="365125"/>
          </a:xfrm>
          <a:prstGeom prst="rect">
            <a:avLst/>
          </a:prstGeom>
        </p:spPr>
        <p:txBody>
          <a:bodyPr lIns="121867" tIns="60933" rIns="121867" bIns="60933"/>
          <a:lstStyle/>
          <a:p>
            <a:endParaRPr lang="en-US" dirty="0">
              <a:solidFill>
                <a:prstClr val="black"/>
              </a:solidFill>
            </a:endParaRPr>
          </a:p>
        </p:txBody>
      </p:sp>
      <p:sp>
        <p:nvSpPr>
          <p:cNvPr id="6" name="Slide Number Placeholder 5"/>
          <p:cNvSpPr>
            <a:spLocks noGrp="1"/>
          </p:cNvSpPr>
          <p:nvPr>
            <p:ph type="sldNum" sz="quarter" idx="12"/>
          </p:nvPr>
        </p:nvSpPr>
        <p:spPr>
          <a:xfrm>
            <a:off x="8735326" y="6356352"/>
            <a:ext cx="2844059" cy="365125"/>
          </a:xfrm>
          <a:prstGeom prst="rect">
            <a:avLst/>
          </a:prstGeom>
        </p:spPr>
        <p:txBody>
          <a:bodyPr/>
          <a:lstStyle/>
          <a:p>
            <a:fld id="{C7908160-A22E-493E-A9AD-B3FBACB8AE75}"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xmlns="" val="17538832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xmlns="" val="1217384526"/>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5900643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ck Layout - 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2046410568"/>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Notes slide Layou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3" y="1447801"/>
            <a:ext cx="11149013" cy="2000548"/>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2" y="6238876"/>
            <a:ext cx="12188826" cy="619125"/>
          </a:xfrm>
          <a:solidFill>
            <a:srgbClr val="FFFF99"/>
          </a:solidFill>
        </p:spPr>
        <p:txBody>
          <a:bodyPr wrap="square" lIns="152388" tIns="76193" rIns="152388" bIns="76193" anchor="b" anchorCtr="0">
            <a:noAutofit/>
          </a:bodyPr>
          <a:lstStyle>
            <a:lvl1pPr algn="r">
              <a:buFont typeface="Arial" pitchFamily="34" charset="0"/>
              <a:buNone/>
              <a:defRPr spc="-51"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xmlns="" val="262939304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Blank Color 2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04652644"/>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le Slide 4 for internal audiences">
    <p:spTree>
      <p:nvGrpSpPr>
        <p:cNvPr id="1" name=""/>
        <p:cNvGrpSpPr/>
        <p:nvPr/>
      </p:nvGrpSpPr>
      <p:grpSpPr>
        <a:xfrm>
          <a:off x="0" y="0"/>
          <a:ext cx="0" cy="0"/>
          <a:chOff x="0" y="0"/>
          <a:chExt cx="0" cy="0"/>
        </a:xfrm>
      </p:grpSpPr>
      <p:sp>
        <p:nvSpPr>
          <p:cNvPr id="9" name="Title 1"/>
          <p:cNvSpPr>
            <a:spLocks noGrp="1"/>
          </p:cNvSpPr>
          <p:nvPr>
            <p:ph type="title" hasCustomPrompt="1"/>
          </p:nvPr>
        </p:nvSpPr>
        <p:spPr bwMode="ltGray">
          <a:xfrm>
            <a:off x="267613" y="2084173"/>
            <a:ext cx="7171087" cy="998117"/>
          </a:xfrm>
          <a:noFill/>
        </p:spPr>
        <p:txBody>
          <a:bodyPr lIns="143374" tIns="89610" rIns="143374" bIns="89610" anchor="t" anchorCtr="0"/>
          <a:lstStyle>
            <a:lvl1pPr>
              <a:defRPr sz="5900" spc="-99"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67613" y="3880393"/>
            <a:ext cx="7171087" cy="1789991"/>
          </a:xfrm>
        </p:spPr>
        <p:txBody>
          <a:bodyPr tIns="107531" bIns="107531">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spTree>
    <p:extLst>
      <p:ext uri="{BB962C8B-B14F-4D97-AF65-F5344CB8AC3E}">
        <p14:creationId xmlns:p14="http://schemas.microsoft.com/office/powerpoint/2010/main" xmlns="" val="991511545"/>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theme" Target="../theme/theme3.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00337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1"/>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1669786927"/>
      </p:ext>
    </p:extLst>
  </p:cSld>
  <p:clrMap bg1="lt1" tx1="dk1" bg2="lt2" tx2="dk2" accent1="accent1" accent2="accent2" accent3="accent3" accent4="accent4" accent5="accent5" accent6="accent6" hlink="hlink" folHlink="folHlink"/>
  <p:sldLayoutIdLst>
    <p:sldLayoutId id="2147483744" r:id="rId1"/>
    <p:sldLayoutId id="2147483735" r:id="rId2"/>
    <p:sldLayoutId id="2147483736" r:id="rId3"/>
    <p:sldLayoutId id="2147483739" r:id="rId4"/>
    <p:sldLayoutId id="2147483740" r:id="rId5"/>
    <p:sldLayoutId id="2147483742" r:id="rId6"/>
    <p:sldLayoutId id="2147483743" r:id="rId7"/>
    <p:sldLayoutId id="2147483777" r:id="rId8"/>
    <p:sldLayoutId id="2147483796" r:id="rId9"/>
  </p:sldLayoutIdLst>
  <p:transition>
    <p:fade/>
  </p:transition>
  <p:txStyles>
    <p:titleStyle>
      <a:lvl1pPr algn="l" defTabSz="914325" rtl="0" eaLnBrk="1" latinLnBrk="0" hangingPunct="1">
        <a:lnSpc>
          <a:spcPct val="90000"/>
        </a:lnSpc>
        <a:spcBef>
          <a:spcPct val="0"/>
        </a:spcBef>
        <a:buNone/>
        <a:defRPr lang="en-US" sz="5500" b="0" kern="1200" cap="none" spc="-100" baseline="0" dirty="0" smtClean="0">
          <a:ln w="3175">
            <a:noFill/>
          </a:ln>
          <a:gradFill flip="none" rotWithShape="1">
            <a:gsLst>
              <a:gs pos="0">
                <a:schemeClr val="tx1">
                  <a:lumMod val="65000"/>
                  <a:lumOff val="35000"/>
                </a:schemeClr>
              </a:gs>
              <a:gs pos="86000">
                <a:schemeClr val="tx1">
                  <a:lumMod val="65000"/>
                  <a:lumOff val="35000"/>
                </a:schemeClr>
              </a:gs>
            </a:gsLst>
            <a:lin ang="5400000" scaled="0"/>
            <a:tileRect/>
          </a:gradFill>
          <a:effectLst/>
          <a:latin typeface="Segoe UI Light" pitchFamily="34" charset="0"/>
          <a:ea typeface="+mn-ea"/>
          <a:cs typeface="Arial" charset="0"/>
        </a:defRPr>
      </a:lvl1pPr>
    </p:titleStyle>
    <p:bodyStyle>
      <a:lvl1pPr marL="346061" indent="-346061" algn="l" defTabSz="914325" rtl="0" eaLnBrk="1" latinLnBrk="0" hangingPunct="1">
        <a:lnSpc>
          <a:spcPct val="90000"/>
        </a:lnSpc>
        <a:spcBef>
          <a:spcPct val="20000"/>
        </a:spcBef>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1pPr>
      <a:lvl2pPr marL="630212" indent="-284152" algn="l" defTabSz="914325" rtl="0" eaLnBrk="1" latinLnBrk="0" hangingPunct="1">
        <a:lnSpc>
          <a:spcPct val="90000"/>
        </a:lnSpc>
        <a:spcBef>
          <a:spcPct val="20000"/>
        </a:spcBef>
        <a:buSzPct val="90000"/>
        <a:buFont typeface="Arial" pitchFamily="34" charset="0"/>
        <a:buChar char="•"/>
        <a:tabLst>
          <a:tab pos="630212" algn="l"/>
        </a:tabLst>
        <a:defRPr sz="28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361" indent="-284152" algn="l" defTabSz="914325" rtl="0" eaLnBrk="1" latinLnBrk="0" hangingPunct="1">
        <a:lnSpc>
          <a:spcPct val="90000"/>
        </a:lnSpc>
        <a:spcBef>
          <a:spcPct val="20000"/>
        </a:spcBef>
        <a:buSzPct val="90000"/>
        <a:buFont typeface="Arial" pitchFamily="34" charset="0"/>
        <a:buChar char="•"/>
        <a:defRPr sz="24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663" indent="-223829" algn="l" defTabSz="914325" rtl="0" eaLnBrk="1" latinLnBrk="0" hangingPunct="1">
        <a:lnSpc>
          <a:spcPct val="90000"/>
        </a:lnSpc>
        <a:spcBef>
          <a:spcPct val="20000"/>
        </a:spcBef>
        <a:buSzPct val="90000"/>
        <a:buFont typeface="Arial" pitchFamily="34" charset="0"/>
        <a:buChar char="•"/>
        <a:tabLst>
          <a:tab pos="914361"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712842" indent="-230178" algn="l" defTabSz="914325" rtl="0" eaLnBrk="1" latinLnBrk="0" hangingPunct="1">
        <a:lnSpc>
          <a:spcPct val="90000"/>
        </a:lnSpc>
        <a:spcBef>
          <a:spcPct val="20000"/>
        </a:spcBef>
        <a:buSzPct val="90000"/>
        <a:buFont typeface="Arial" pitchFamily="34" charset="0"/>
        <a:buChar char="•"/>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00337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3" cy="757131"/>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1"/>
            <a:ext cx="11149012" cy="2000548"/>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225013393"/>
      </p:ext>
    </p:extLst>
  </p:cSld>
  <p:clrMap bg1="dk1" tx1="lt1" bg2="dk2"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6" r:id="rId11"/>
  </p:sldLayoutIdLst>
  <p:transition>
    <p:fade/>
  </p:transition>
  <p:txStyles>
    <p:titleStyle>
      <a:lvl1pPr algn="l" defTabSz="914325" rtl="0" eaLnBrk="1" latinLnBrk="0" hangingPunct="1">
        <a:lnSpc>
          <a:spcPct val="90000"/>
        </a:lnSpc>
        <a:spcBef>
          <a:spcPct val="0"/>
        </a:spcBef>
        <a:buNone/>
        <a:defRPr lang="en-US" sz="5500" b="0" kern="1200" cap="none" spc="-100" baseline="0" dirty="0" smtClean="0">
          <a:ln w="3175">
            <a:noFill/>
          </a:ln>
          <a:gradFill flip="none" rotWithShape="1">
            <a:gsLst>
              <a:gs pos="0">
                <a:schemeClr val="tx1">
                  <a:lumMod val="75000"/>
                  <a:lumOff val="25000"/>
                </a:schemeClr>
              </a:gs>
              <a:gs pos="86000">
                <a:schemeClr val="tx1">
                  <a:lumMod val="75000"/>
                  <a:lumOff val="25000"/>
                </a:schemeClr>
              </a:gs>
            </a:gsLst>
            <a:lin ang="5400000" scaled="0"/>
            <a:tileRect/>
          </a:gradFill>
          <a:effectLst/>
          <a:latin typeface="Segoe UI Light" pitchFamily="34" charset="0"/>
          <a:ea typeface="+mn-ea"/>
          <a:cs typeface="Arial" charset="0"/>
        </a:defRPr>
      </a:lvl1pPr>
    </p:titleStyle>
    <p:bodyStyle>
      <a:lvl1pPr marL="346061" indent="-346061" algn="l" defTabSz="914325" rtl="0" eaLnBrk="1" latinLnBrk="0" hangingPunct="1">
        <a:lnSpc>
          <a:spcPct val="90000"/>
        </a:lnSpc>
        <a:spcBef>
          <a:spcPct val="20000"/>
        </a:spcBef>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1pPr>
      <a:lvl2pPr marL="630212" indent="-284152" algn="l" defTabSz="914325" rtl="0" eaLnBrk="1" latinLnBrk="0" hangingPunct="1">
        <a:lnSpc>
          <a:spcPct val="90000"/>
        </a:lnSpc>
        <a:spcBef>
          <a:spcPct val="20000"/>
        </a:spcBef>
        <a:buSzPct val="90000"/>
        <a:buFont typeface="Arial" pitchFamily="34" charset="0"/>
        <a:buChar char="•"/>
        <a:tabLst>
          <a:tab pos="630212" algn="l"/>
        </a:tabLst>
        <a:defRPr sz="28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361" indent="-284152" algn="l" defTabSz="914325" rtl="0" eaLnBrk="1" latinLnBrk="0" hangingPunct="1">
        <a:lnSpc>
          <a:spcPct val="90000"/>
        </a:lnSpc>
        <a:spcBef>
          <a:spcPct val="20000"/>
        </a:spcBef>
        <a:buSzPct val="90000"/>
        <a:buFont typeface="Arial" pitchFamily="34" charset="0"/>
        <a:buChar char="•"/>
        <a:defRPr sz="24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663" indent="-223829" algn="l" defTabSz="914325" rtl="0" eaLnBrk="1" latinLnBrk="0" hangingPunct="1">
        <a:lnSpc>
          <a:spcPct val="90000"/>
        </a:lnSpc>
        <a:spcBef>
          <a:spcPct val="20000"/>
        </a:spcBef>
        <a:buSzPct val="90000"/>
        <a:buFont typeface="Arial" pitchFamily="34" charset="0"/>
        <a:buChar char="•"/>
        <a:tabLst>
          <a:tab pos="914361"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842" indent="-230178" algn="l" defTabSz="914325" rtl="0" eaLnBrk="1" latinLnBrk="0" hangingPunct="1">
        <a:lnSpc>
          <a:spcPct val="90000"/>
        </a:lnSpc>
        <a:spcBef>
          <a:spcPct val="20000"/>
        </a:spcBef>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395"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557"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20"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883" indent="-228581" algn="l" defTabSz="9143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25" rtl="0" eaLnBrk="1" latinLnBrk="0" hangingPunct="1">
        <a:defRPr sz="1900" kern="1200">
          <a:solidFill>
            <a:schemeClr val="tx1"/>
          </a:solidFill>
          <a:latin typeface="+mn-lt"/>
          <a:ea typeface="+mn-ea"/>
          <a:cs typeface="+mn-cs"/>
        </a:defRPr>
      </a:lvl1pPr>
      <a:lvl2pPr marL="457163" algn="l" defTabSz="914325" rtl="0" eaLnBrk="1" latinLnBrk="0" hangingPunct="1">
        <a:defRPr sz="1900" kern="1200">
          <a:solidFill>
            <a:schemeClr val="tx1"/>
          </a:solidFill>
          <a:latin typeface="+mn-lt"/>
          <a:ea typeface="+mn-ea"/>
          <a:cs typeface="+mn-cs"/>
        </a:defRPr>
      </a:lvl2pPr>
      <a:lvl3pPr marL="914325" algn="l" defTabSz="914325" rtl="0" eaLnBrk="1" latinLnBrk="0" hangingPunct="1">
        <a:defRPr sz="1900" kern="1200">
          <a:solidFill>
            <a:schemeClr val="tx1"/>
          </a:solidFill>
          <a:latin typeface="+mn-lt"/>
          <a:ea typeface="+mn-ea"/>
          <a:cs typeface="+mn-cs"/>
        </a:defRPr>
      </a:lvl3pPr>
      <a:lvl4pPr marL="1371488" algn="l" defTabSz="914325" rtl="0" eaLnBrk="1" latinLnBrk="0" hangingPunct="1">
        <a:defRPr sz="1900" kern="1200">
          <a:solidFill>
            <a:schemeClr val="tx1"/>
          </a:solidFill>
          <a:latin typeface="+mn-lt"/>
          <a:ea typeface="+mn-ea"/>
          <a:cs typeface="+mn-cs"/>
        </a:defRPr>
      </a:lvl4pPr>
      <a:lvl5pPr marL="1828651" algn="l" defTabSz="914325" rtl="0" eaLnBrk="1" latinLnBrk="0" hangingPunct="1">
        <a:defRPr sz="1900" kern="1200">
          <a:solidFill>
            <a:schemeClr val="tx1"/>
          </a:solidFill>
          <a:latin typeface="+mn-lt"/>
          <a:ea typeface="+mn-ea"/>
          <a:cs typeface="+mn-cs"/>
        </a:defRPr>
      </a:lvl5pPr>
      <a:lvl6pPr marL="2285813" algn="l" defTabSz="914325" rtl="0" eaLnBrk="1" latinLnBrk="0" hangingPunct="1">
        <a:defRPr sz="1900" kern="1200">
          <a:solidFill>
            <a:schemeClr val="tx1"/>
          </a:solidFill>
          <a:latin typeface="+mn-lt"/>
          <a:ea typeface="+mn-ea"/>
          <a:cs typeface="+mn-cs"/>
        </a:defRPr>
      </a:lvl6pPr>
      <a:lvl7pPr marL="2742976" algn="l" defTabSz="914325" rtl="0" eaLnBrk="1" latinLnBrk="0" hangingPunct="1">
        <a:defRPr sz="1900" kern="1200">
          <a:solidFill>
            <a:schemeClr val="tx1"/>
          </a:solidFill>
          <a:latin typeface="+mn-lt"/>
          <a:ea typeface="+mn-ea"/>
          <a:cs typeface="+mn-cs"/>
        </a:defRPr>
      </a:lvl7pPr>
      <a:lvl8pPr marL="3200139" algn="l" defTabSz="914325" rtl="0" eaLnBrk="1" latinLnBrk="0" hangingPunct="1">
        <a:defRPr sz="1900" kern="1200">
          <a:solidFill>
            <a:schemeClr val="tx1"/>
          </a:solidFill>
          <a:latin typeface="+mn-lt"/>
          <a:ea typeface="+mn-ea"/>
          <a:cs typeface="+mn-cs"/>
        </a:defRPr>
      </a:lvl8pPr>
      <a:lvl9pPr marL="3657301" algn="l" defTabSz="914325" rtl="0" eaLnBrk="1" latinLnBrk="0" hangingPunct="1">
        <a:defRPr sz="19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0337F"/>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441" y="274637"/>
            <a:ext cx="10969943" cy="1143000"/>
          </a:xfrm>
          <a:prstGeom prst="rect">
            <a:avLst/>
          </a:prstGeom>
        </p:spPr>
        <p:txBody>
          <a:bodyPr vert="horz" lIns="121893" tIns="60947" rIns="121893" bIns="60947"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441" y="1600201"/>
            <a:ext cx="10969943" cy="4525963"/>
          </a:xfrm>
          <a:prstGeom prst="rect">
            <a:avLst/>
          </a:prstGeom>
        </p:spPr>
        <p:txBody>
          <a:bodyPr vert="horz" lIns="121893" tIns="60947" rIns="121893" bIns="60947"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09441" y="6356352"/>
            <a:ext cx="2844059" cy="365125"/>
          </a:xfrm>
          <a:prstGeom prst="rect">
            <a:avLst/>
          </a:prstGeom>
        </p:spPr>
        <p:txBody>
          <a:bodyPr vert="horz" lIns="121893" tIns="60947" rIns="121893" bIns="60947" rtlCol="0" anchor="ctr"/>
          <a:lstStyle>
            <a:lvl1pPr algn="l">
              <a:defRPr sz="1600">
                <a:solidFill>
                  <a:schemeClr val="tx1">
                    <a:tint val="75000"/>
                  </a:schemeClr>
                </a:solidFill>
              </a:defRPr>
            </a:lvl1pPr>
          </a:lstStyle>
          <a:p>
            <a:pPr defTabSz="1218936"/>
            <a:fld id="{A68B6C5B-ADA7-476E-892E-1ACBB3B15D07}" type="datetimeFigureOut">
              <a:rPr lang="en-US" smtClean="0">
                <a:solidFill>
                  <a:prstClr val="black">
                    <a:tint val="75000"/>
                  </a:prstClr>
                </a:solidFill>
              </a:rPr>
              <a:pPr defTabSz="1218936"/>
              <a:t>1/7/2015</a:t>
            </a:fld>
            <a:endParaRPr lang="en-US">
              <a:solidFill>
                <a:prstClr val="black">
                  <a:tint val="75000"/>
                </a:prstClr>
              </a:solidFill>
            </a:endParaRPr>
          </a:p>
        </p:txBody>
      </p:sp>
      <p:sp>
        <p:nvSpPr>
          <p:cNvPr id="5" name="Footer Placeholder 4"/>
          <p:cNvSpPr>
            <a:spLocks noGrp="1"/>
          </p:cNvSpPr>
          <p:nvPr>
            <p:ph type="ftr" sz="quarter" idx="3"/>
          </p:nvPr>
        </p:nvSpPr>
        <p:spPr>
          <a:xfrm>
            <a:off x="4164515" y="6356352"/>
            <a:ext cx="3859795" cy="365125"/>
          </a:xfrm>
          <a:prstGeom prst="rect">
            <a:avLst/>
          </a:prstGeom>
        </p:spPr>
        <p:txBody>
          <a:bodyPr vert="horz" lIns="121893" tIns="60947" rIns="121893" bIns="60947" rtlCol="0" anchor="ctr"/>
          <a:lstStyle>
            <a:lvl1pPr algn="ctr">
              <a:defRPr sz="1600">
                <a:solidFill>
                  <a:schemeClr val="tx1">
                    <a:tint val="75000"/>
                  </a:schemeClr>
                </a:solidFill>
              </a:defRPr>
            </a:lvl1pPr>
          </a:lstStyle>
          <a:p>
            <a:pPr defTabSz="1218936"/>
            <a:endParaRPr lang="en-US">
              <a:solidFill>
                <a:prstClr val="black">
                  <a:tint val="75000"/>
                </a:prstClr>
              </a:solidFill>
            </a:endParaRPr>
          </a:p>
        </p:txBody>
      </p:sp>
      <p:sp>
        <p:nvSpPr>
          <p:cNvPr id="6" name="Slide Number Placeholder 5"/>
          <p:cNvSpPr>
            <a:spLocks noGrp="1"/>
          </p:cNvSpPr>
          <p:nvPr>
            <p:ph type="sldNum" sz="quarter" idx="4"/>
          </p:nvPr>
        </p:nvSpPr>
        <p:spPr>
          <a:xfrm>
            <a:off x="8735326" y="6356352"/>
            <a:ext cx="2844059" cy="365125"/>
          </a:xfrm>
          <a:prstGeom prst="rect">
            <a:avLst/>
          </a:prstGeom>
        </p:spPr>
        <p:txBody>
          <a:bodyPr vert="horz" lIns="121893" tIns="60947" rIns="121893" bIns="60947" rtlCol="0" anchor="ctr"/>
          <a:lstStyle>
            <a:lvl1pPr algn="r">
              <a:defRPr sz="1600">
                <a:solidFill>
                  <a:schemeClr val="tx1">
                    <a:tint val="75000"/>
                  </a:schemeClr>
                </a:solidFill>
              </a:defRPr>
            </a:lvl1pPr>
          </a:lstStyle>
          <a:p>
            <a:pPr defTabSz="1218936"/>
            <a:fld id="{161EB5C9-EC63-4F20-AF92-4B0A334C3E19}" type="slidenum">
              <a:rPr lang="en-US" smtClean="0">
                <a:solidFill>
                  <a:prstClr val="black">
                    <a:tint val="75000"/>
                  </a:prstClr>
                </a:solidFill>
              </a:rPr>
              <a:pPr defTabSz="1218936"/>
              <a:t>‹#›</a:t>
            </a:fld>
            <a:endParaRPr lang="en-US">
              <a:solidFill>
                <a:prstClr val="black">
                  <a:tint val="75000"/>
                </a:prstClr>
              </a:solidFill>
            </a:endParaRPr>
          </a:p>
        </p:txBody>
      </p:sp>
    </p:spTree>
    <p:extLst>
      <p:ext uri="{BB962C8B-B14F-4D97-AF65-F5344CB8AC3E}">
        <p14:creationId xmlns:p14="http://schemas.microsoft.com/office/powerpoint/2010/main" xmlns="" val="704089960"/>
      </p:ext>
    </p:extLst>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7" r:id="rId12"/>
    <p:sldLayoutId id="2147483798" r:id="rId13"/>
    <p:sldLayoutId id="2147483799" r:id="rId14"/>
  </p:sldLayoutIdLst>
  <p:txStyles>
    <p:titleStyle>
      <a:lvl1pPr algn="ctr" defTabSz="1218936" rtl="0" eaLnBrk="1" latinLnBrk="0" hangingPunct="1">
        <a:spcBef>
          <a:spcPct val="0"/>
        </a:spcBef>
        <a:buNone/>
        <a:defRPr sz="5900" kern="1200">
          <a:solidFill>
            <a:schemeClr val="tx1"/>
          </a:solidFill>
          <a:latin typeface="+mj-lt"/>
          <a:ea typeface="+mj-ea"/>
          <a:cs typeface="+mj-cs"/>
        </a:defRPr>
      </a:lvl1pPr>
    </p:titleStyle>
    <p:bodyStyle>
      <a:lvl1pPr marL="457101" indent="-457101" algn="l" defTabSz="1218936"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385" indent="-380917" algn="l" defTabSz="1218936"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3669" indent="-304735" algn="l" defTabSz="1218936"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139"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2605"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073"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1541"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009"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0477" indent="-304735" algn="l" defTabSz="1218936"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8936" rtl="0" eaLnBrk="1" latinLnBrk="0" hangingPunct="1">
        <a:defRPr sz="2400" kern="1200">
          <a:solidFill>
            <a:schemeClr val="tx1"/>
          </a:solidFill>
          <a:latin typeface="+mn-lt"/>
          <a:ea typeface="+mn-ea"/>
          <a:cs typeface="+mn-cs"/>
        </a:defRPr>
      </a:lvl1pPr>
      <a:lvl2pPr marL="609468" algn="l" defTabSz="1218936" rtl="0" eaLnBrk="1" latinLnBrk="0" hangingPunct="1">
        <a:defRPr sz="2400" kern="1200">
          <a:solidFill>
            <a:schemeClr val="tx1"/>
          </a:solidFill>
          <a:latin typeface="+mn-lt"/>
          <a:ea typeface="+mn-ea"/>
          <a:cs typeface="+mn-cs"/>
        </a:defRPr>
      </a:lvl2pPr>
      <a:lvl3pPr marL="1218936" algn="l" defTabSz="1218936" rtl="0" eaLnBrk="1" latinLnBrk="0" hangingPunct="1">
        <a:defRPr sz="2400" kern="1200">
          <a:solidFill>
            <a:schemeClr val="tx1"/>
          </a:solidFill>
          <a:latin typeface="+mn-lt"/>
          <a:ea typeface="+mn-ea"/>
          <a:cs typeface="+mn-cs"/>
        </a:defRPr>
      </a:lvl3pPr>
      <a:lvl4pPr marL="1828404" algn="l" defTabSz="1218936" rtl="0" eaLnBrk="1" latinLnBrk="0" hangingPunct="1">
        <a:defRPr sz="2400" kern="1200">
          <a:solidFill>
            <a:schemeClr val="tx1"/>
          </a:solidFill>
          <a:latin typeface="+mn-lt"/>
          <a:ea typeface="+mn-ea"/>
          <a:cs typeface="+mn-cs"/>
        </a:defRPr>
      </a:lvl4pPr>
      <a:lvl5pPr marL="2437872" algn="l" defTabSz="1218936" rtl="0" eaLnBrk="1" latinLnBrk="0" hangingPunct="1">
        <a:defRPr sz="2400" kern="1200">
          <a:solidFill>
            <a:schemeClr val="tx1"/>
          </a:solidFill>
          <a:latin typeface="+mn-lt"/>
          <a:ea typeface="+mn-ea"/>
          <a:cs typeface="+mn-cs"/>
        </a:defRPr>
      </a:lvl5pPr>
      <a:lvl6pPr marL="3047340" algn="l" defTabSz="1218936" rtl="0" eaLnBrk="1" latinLnBrk="0" hangingPunct="1">
        <a:defRPr sz="2400" kern="1200">
          <a:solidFill>
            <a:schemeClr val="tx1"/>
          </a:solidFill>
          <a:latin typeface="+mn-lt"/>
          <a:ea typeface="+mn-ea"/>
          <a:cs typeface="+mn-cs"/>
        </a:defRPr>
      </a:lvl6pPr>
      <a:lvl7pPr marL="3656808" algn="l" defTabSz="1218936" rtl="0" eaLnBrk="1" latinLnBrk="0" hangingPunct="1">
        <a:defRPr sz="2400" kern="1200">
          <a:solidFill>
            <a:schemeClr val="tx1"/>
          </a:solidFill>
          <a:latin typeface="+mn-lt"/>
          <a:ea typeface="+mn-ea"/>
          <a:cs typeface="+mn-cs"/>
        </a:defRPr>
      </a:lvl7pPr>
      <a:lvl8pPr marL="4266275" algn="l" defTabSz="1218936" rtl="0" eaLnBrk="1" latinLnBrk="0" hangingPunct="1">
        <a:defRPr sz="2400" kern="1200">
          <a:solidFill>
            <a:schemeClr val="tx1"/>
          </a:solidFill>
          <a:latin typeface="+mn-lt"/>
          <a:ea typeface="+mn-ea"/>
          <a:cs typeface="+mn-cs"/>
        </a:defRPr>
      </a:lvl8pPr>
      <a:lvl9pPr marL="4875744" algn="l" defTabSz="1218936"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7.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26.xml"/><Relationship Id="rId5" Type="http://schemas.microsoft.com/office/2007/relationships/hdphoto" Target="../media/hdphoto2.wdp"/><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6.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2.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7.xml"/><Relationship Id="rId4" Type="http://schemas.openxmlformats.org/officeDocument/2006/relationships/chart" Target="../charts/char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2.xml"/><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Border Cube cut-off left"/>
          <p:cNvSpPr/>
          <p:nvPr/>
        </p:nvSpPr>
        <p:spPr>
          <a:xfrm>
            <a:off x="0" y="1597542"/>
            <a:ext cx="853218" cy="3485413"/>
          </a:xfrm>
          <a:prstGeom prst="rect">
            <a:avLst/>
          </a:prstGeom>
          <a:solidFill>
            <a:srgbClr val="FFC20E"/>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solidFill>
                <a:prstClr val="white"/>
              </a:solidFill>
            </a:endParaRPr>
          </a:p>
        </p:txBody>
      </p:sp>
      <p:sp>
        <p:nvSpPr>
          <p:cNvPr id="14" name="Rectangle 13"/>
          <p:cNvSpPr/>
          <p:nvPr/>
        </p:nvSpPr>
        <p:spPr>
          <a:xfrm>
            <a:off x="4459317" y="1597542"/>
            <a:ext cx="3656648" cy="3485413"/>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solidFill>
                <a:prstClr val="white"/>
              </a:solidFill>
            </a:endParaRPr>
          </a:p>
        </p:txBody>
      </p:sp>
      <p:sp>
        <p:nvSpPr>
          <p:cNvPr id="15" name="Rectangle 14"/>
          <p:cNvSpPr/>
          <p:nvPr/>
        </p:nvSpPr>
        <p:spPr>
          <a:xfrm>
            <a:off x="4459317" y="3376076"/>
            <a:ext cx="3656648" cy="1711017"/>
          </a:xfrm>
          <a:prstGeom prst="rect">
            <a:avLst/>
          </a:prstGeom>
          <a:solidFill>
            <a:srgbClr val="BD1A8D"/>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b"/>
          <a:lstStyle/>
          <a:p>
            <a:pPr algn="r"/>
            <a:r>
              <a:rPr lang="ro-RO" dirty="0" smtClean="0">
                <a:solidFill>
                  <a:prstClr val="white"/>
                </a:solidFill>
              </a:rPr>
              <a:t>Gabriela Barna</a:t>
            </a:r>
          </a:p>
          <a:p>
            <a:pPr algn="r"/>
            <a:r>
              <a:rPr lang="ro-RO" dirty="0">
                <a:solidFill>
                  <a:prstClr val="white"/>
                </a:solidFill>
              </a:rPr>
              <a:t>g</a:t>
            </a:r>
            <a:r>
              <a:rPr lang="ro-RO" dirty="0" smtClean="0">
                <a:solidFill>
                  <a:prstClr val="white"/>
                </a:solidFill>
              </a:rPr>
              <a:t>abi.barna@eos.ro </a:t>
            </a:r>
            <a:endParaRPr lang="en-US" dirty="0">
              <a:solidFill>
                <a:prstClr val="white"/>
              </a:solidFill>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883804" y="2735840"/>
            <a:ext cx="3412871" cy="591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7194793" y="1699142"/>
            <a:ext cx="829517" cy="82973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nvGrpSpPr>
          <p:cNvPr id="5" name="Presenter Box"/>
          <p:cNvGrpSpPr/>
          <p:nvPr/>
        </p:nvGrpSpPr>
        <p:grpSpPr>
          <a:xfrm>
            <a:off x="924557" y="1597542"/>
            <a:ext cx="3443104" cy="3485413"/>
            <a:chOff x="457200" y="1200150"/>
            <a:chExt cx="2743200" cy="2743200"/>
          </a:xfrm>
          <a:solidFill>
            <a:srgbClr val="009E49"/>
          </a:solidFill>
        </p:grpSpPr>
        <p:sp>
          <p:nvSpPr>
            <p:cNvPr id="6" name="Blue Cube"/>
            <p:cNvSpPr/>
            <p:nvPr/>
          </p:nvSpPr>
          <p:spPr>
            <a:xfrm>
              <a:off x="457200" y="1200150"/>
              <a:ext cx="2743200" cy="274320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solidFill>
                  <a:prstClr val="white"/>
                </a:solidFill>
              </a:endParaRPr>
            </a:p>
          </p:txBody>
        </p:sp>
        <p:sp>
          <p:nvSpPr>
            <p:cNvPr id="8" name="Name and Title"/>
            <p:cNvSpPr txBox="1"/>
            <p:nvPr/>
          </p:nvSpPr>
          <p:spPr>
            <a:xfrm>
              <a:off x="457200" y="1933157"/>
              <a:ext cx="2743200" cy="496584"/>
            </a:xfrm>
            <a:prstGeom prst="rect">
              <a:avLst/>
            </a:prstGeom>
            <a:grpFill/>
          </p:spPr>
          <p:txBody>
            <a:bodyPr wrap="square" rtlCol="0">
              <a:spAutoFit/>
            </a:bodyPr>
            <a:lstStyle/>
            <a:p>
              <a:endParaRPr lang="en-US" dirty="0" smtClean="0">
                <a:solidFill>
                  <a:prstClr val="white"/>
                </a:solidFill>
                <a:latin typeface="Segoe WP" pitchFamily="34" charset="0"/>
              </a:endParaRPr>
            </a:p>
            <a:p>
              <a:endParaRPr lang="en-US" sz="1600" dirty="0">
                <a:solidFill>
                  <a:prstClr val="white"/>
                </a:solidFill>
                <a:latin typeface="Segoe WP" pitchFamily="34" charset="0"/>
              </a:endParaRPr>
            </a:p>
          </p:txBody>
        </p:sp>
      </p:grpSp>
      <p:sp>
        <p:nvSpPr>
          <p:cNvPr id="11" name="TextBox 10"/>
          <p:cNvSpPr txBox="1"/>
          <p:nvPr/>
        </p:nvSpPr>
        <p:spPr>
          <a:xfrm>
            <a:off x="2963867" y="10416"/>
            <a:ext cx="11341147" cy="861752"/>
          </a:xfrm>
          <a:prstGeom prst="rect">
            <a:avLst/>
          </a:prstGeom>
          <a:noFill/>
        </p:spPr>
        <p:txBody>
          <a:bodyPr wrap="square" lIns="121899" tIns="60949" rIns="121899" bIns="60949" rtlCol="0">
            <a:spAutoFit/>
          </a:bodyPr>
          <a:lstStyle/>
          <a:p>
            <a:r>
              <a:rPr lang="en-US" sz="4800" dirty="0">
                <a:solidFill>
                  <a:schemeClr val="bg1"/>
                </a:solidFill>
                <a:latin typeface="Segoe UI Light" pitchFamily="34" charset="0"/>
              </a:rPr>
              <a:t>Microsoft IT Academy </a:t>
            </a:r>
            <a:r>
              <a:rPr lang="en-US" sz="4800" dirty="0" smtClean="0">
                <a:solidFill>
                  <a:schemeClr val="bg1"/>
                </a:solidFill>
                <a:latin typeface="Segoe UI Light" pitchFamily="34" charset="0"/>
              </a:rPr>
              <a:t>Program</a:t>
            </a:r>
          </a:p>
        </p:txBody>
      </p:sp>
      <p:pic>
        <p:nvPicPr>
          <p:cNvPr id="12" name="Picture 11"/>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bwMode="invGray">
          <a:xfrm>
            <a:off x="399567" y="275412"/>
            <a:ext cx="1554491" cy="332660"/>
          </a:xfrm>
          <a:prstGeom prst="rect">
            <a:avLst/>
          </a:prstGeom>
        </p:spPr>
      </p:pic>
    </p:spTree>
    <p:extLst>
      <p:ext uri="{BB962C8B-B14F-4D97-AF65-F5344CB8AC3E}">
        <p14:creationId xmlns:p14="http://schemas.microsoft.com/office/powerpoint/2010/main" xmlns="" val="261003169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204952" y="1068948"/>
            <a:ext cx="11808372" cy="56297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27"/>
            <a:endParaRPr lang="en-US">
              <a:solidFill>
                <a:srgbClr val="FFFFFF"/>
              </a:solidFill>
            </a:endParaRPr>
          </a:p>
        </p:txBody>
      </p:sp>
      <p:sp>
        <p:nvSpPr>
          <p:cNvPr id="2" name="Title 1"/>
          <p:cNvSpPr>
            <a:spLocks noGrp="1"/>
          </p:cNvSpPr>
          <p:nvPr>
            <p:ph type="title"/>
          </p:nvPr>
        </p:nvSpPr>
        <p:spPr>
          <a:xfrm>
            <a:off x="0" y="0"/>
            <a:ext cx="10969943" cy="623997"/>
          </a:xfrm>
        </p:spPr>
        <p:txBody>
          <a:bodyPr>
            <a:normAutofit/>
          </a:bodyPr>
          <a:lstStyle/>
          <a:p>
            <a:pPr algn="l" defTabSz="914325"/>
            <a:r>
              <a:rPr lang="ro-RO" sz="2800" b="1" dirty="0" smtClean="0">
                <a:solidFill>
                  <a:prstClr val="white"/>
                </a:solidFill>
                <a:latin typeface="+mn-lt"/>
                <a:ea typeface="+mn-ea"/>
                <a:cs typeface="+mn-cs"/>
              </a:rPr>
              <a:t>Certificări </a:t>
            </a:r>
            <a:r>
              <a:rPr lang="en-US" sz="2800" b="1" dirty="0" err="1" smtClean="0">
                <a:solidFill>
                  <a:srgbClr val="00BCF2"/>
                </a:solidFill>
                <a:latin typeface="+mn-lt"/>
                <a:ea typeface="+mn-ea"/>
                <a:cs typeface="+mn-cs"/>
              </a:rPr>
              <a:t>Te</a:t>
            </a:r>
            <a:r>
              <a:rPr lang="ro-RO" sz="2800" b="1" dirty="0" err="1" smtClean="0">
                <a:solidFill>
                  <a:srgbClr val="00BCF2"/>
                </a:solidFill>
                <a:latin typeface="+mn-lt"/>
                <a:ea typeface="+mn-ea"/>
                <a:cs typeface="+mn-cs"/>
              </a:rPr>
              <a:t>hnice</a:t>
            </a:r>
            <a:r>
              <a:rPr lang="en-US" sz="2800" b="1" dirty="0" smtClean="0">
                <a:solidFill>
                  <a:prstClr val="white"/>
                </a:solidFill>
                <a:latin typeface="+mn-lt"/>
                <a:ea typeface="+mn-ea"/>
                <a:cs typeface="+mn-cs"/>
              </a:rPr>
              <a:t> </a:t>
            </a:r>
            <a:r>
              <a:rPr lang="ro-RO" sz="2800" b="1" dirty="0" smtClean="0">
                <a:solidFill>
                  <a:prstClr val="white"/>
                </a:solidFill>
                <a:latin typeface="+mn-lt"/>
                <a:ea typeface="+mn-ea"/>
                <a:cs typeface="+mn-cs"/>
              </a:rPr>
              <a:t>Microsoft</a:t>
            </a:r>
            <a:endParaRPr lang="en-US" sz="2800" b="1" dirty="0">
              <a:solidFill>
                <a:prstClr val="white"/>
              </a:solidFill>
              <a:latin typeface="+mn-lt"/>
              <a:ea typeface="+mn-ea"/>
              <a:cs typeface="+mn-cs"/>
            </a:endParaRPr>
          </a:p>
        </p:txBody>
      </p:sp>
      <p:pic>
        <p:nvPicPr>
          <p:cNvPr id="30" name="Picture 29"/>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206359" y="1933064"/>
            <a:ext cx="1092078" cy="669656"/>
          </a:xfrm>
          <a:prstGeom prst="rect">
            <a:avLst/>
          </a:prstGeom>
        </p:spPr>
      </p:pic>
      <p:grpSp>
        <p:nvGrpSpPr>
          <p:cNvPr id="16" name="Group 15"/>
          <p:cNvGrpSpPr/>
          <p:nvPr/>
        </p:nvGrpSpPr>
        <p:grpSpPr>
          <a:xfrm>
            <a:off x="393522" y="1229172"/>
            <a:ext cx="4800470" cy="4752683"/>
            <a:chOff x="3876651" y="1932497"/>
            <a:chExt cx="4281823" cy="2889581"/>
          </a:xfrm>
        </p:grpSpPr>
        <p:pic>
          <p:nvPicPr>
            <p:cNvPr id="37" name="Picture 3"/>
            <p:cNvPicPr>
              <a:picLocks noChangeAspect="1" noChangeArrowheads="1"/>
            </p:cNvPicPr>
            <p:nvPr/>
          </p:nvPicPr>
          <p:blipFill>
            <a:blip r:embed="rId4">
              <a:extLst>
                <a:ext uri="{BEBA8EAE-BF5A-486C-A8C5-ECC9F3942E4B}">
                  <a14:imgProps xmlns:a14="http://schemas.microsoft.com/office/drawing/2010/main" xmlns="">
                    <a14:imgLayer r:embed="rId5">
                      <a14:imgEffect>
                        <a14:colorTemperature colorTemp="10125"/>
                      </a14:imgEffect>
                      <a14:imgEffect>
                        <a14:saturation sat="370000"/>
                      </a14:imgEffect>
                    </a14:imgLayer>
                  </a14:imgProps>
                </a:ext>
                <a:ext uri="{28A0092B-C50C-407E-A947-70E740481C1C}">
                  <a14:useLocalDpi xmlns:a14="http://schemas.microsoft.com/office/drawing/2010/main" xmlns="" val="0"/>
                </a:ext>
              </a:extLst>
            </a:blip>
            <a:srcRect/>
            <a:stretch>
              <a:fillRect/>
            </a:stretch>
          </p:blipFill>
          <p:spPr bwMode="auto">
            <a:xfrm>
              <a:off x="3876651" y="1932497"/>
              <a:ext cx="4281823" cy="288958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8" name="TextBox 37"/>
            <p:cNvSpPr txBox="1"/>
            <p:nvPr/>
          </p:nvSpPr>
          <p:spPr>
            <a:xfrm>
              <a:off x="5654325" y="2551489"/>
              <a:ext cx="743770" cy="177769"/>
            </a:xfrm>
            <a:prstGeom prst="rect">
              <a:avLst/>
            </a:prstGeom>
            <a:noFill/>
          </p:spPr>
          <p:txBody>
            <a:bodyPr wrap="square" lIns="0" tIns="0" rIns="0" bIns="0" rtlCol="0">
              <a:spAutoFit/>
            </a:bodyPr>
            <a:lstStyle/>
            <a:p>
              <a:pPr algn="ctr" defTabSz="914280"/>
              <a:r>
                <a:rPr lang="en-US" b="1" dirty="0">
                  <a:solidFill>
                    <a:srgbClr val="FFFFFF"/>
                  </a:solidFill>
                  <a:latin typeface="Segoe UI Light" pitchFamily="34" charset="0"/>
                </a:rPr>
                <a:t>Master</a:t>
              </a:r>
            </a:p>
          </p:txBody>
        </p:sp>
        <p:sp>
          <p:nvSpPr>
            <p:cNvPr id="39" name="TextBox 38"/>
            <p:cNvSpPr txBox="1"/>
            <p:nvPr/>
          </p:nvSpPr>
          <p:spPr>
            <a:xfrm>
              <a:off x="5654325" y="3464591"/>
              <a:ext cx="743770" cy="177769"/>
            </a:xfrm>
            <a:prstGeom prst="rect">
              <a:avLst/>
            </a:prstGeom>
            <a:noFill/>
          </p:spPr>
          <p:txBody>
            <a:bodyPr wrap="square" lIns="0" tIns="0" rIns="0" bIns="0" rtlCol="0">
              <a:spAutoFit/>
            </a:bodyPr>
            <a:lstStyle/>
            <a:p>
              <a:pPr algn="ctr" defTabSz="914280"/>
              <a:r>
                <a:rPr lang="en-US" b="1" dirty="0">
                  <a:solidFill>
                    <a:srgbClr val="FFFFFF"/>
                  </a:solidFill>
                  <a:latin typeface="Segoe UI Light" pitchFamily="34" charset="0"/>
                </a:rPr>
                <a:t>Expert</a:t>
              </a:r>
            </a:p>
          </p:txBody>
        </p:sp>
        <p:sp>
          <p:nvSpPr>
            <p:cNvPr id="40" name="TextBox 39"/>
            <p:cNvSpPr txBox="1"/>
            <p:nvPr/>
          </p:nvSpPr>
          <p:spPr>
            <a:xfrm>
              <a:off x="5474985" y="4541825"/>
              <a:ext cx="1102448" cy="177769"/>
            </a:xfrm>
            <a:prstGeom prst="rect">
              <a:avLst/>
            </a:prstGeom>
            <a:noFill/>
          </p:spPr>
          <p:txBody>
            <a:bodyPr wrap="square" lIns="0" tIns="0" rIns="0" bIns="0" rtlCol="0">
              <a:spAutoFit/>
            </a:bodyPr>
            <a:lstStyle/>
            <a:p>
              <a:pPr algn="ctr" defTabSz="914280"/>
              <a:r>
                <a:rPr lang="en-US" b="1" dirty="0" err="1" smtClean="0">
                  <a:solidFill>
                    <a:srgbClr val="FFFFFF"/>
                  </a:solidFill>
                  <a:latin typeface="Segoe UI Light" pitchFamily="34" charset="0"/>
                </a:rPr>
                <a:t>Asociat</a:t>
              </a:r>
              <a:endParaRPr lang="en-US" b="1" dirty="0">
                <a:solidFill>
                  <a:srgbClr val="FFFFFF"/>
                </a:solidFill>
                <a:latin typeface="Segoe UI Light" pitchFamily="34" charset="0"/>
              </a:endParaRPr>
            </a:p>
          </p:txBody>
        </p:sp>
      </p:grpSp>
      <p:sp>
        <p:nvSpPr>
          <p:cNvPr id="24" name="Rectangle 23"/>
          <p:cNvSpPr/>
          <p:nvPr/>
        </p:nvSpPr>
        <p:spPr>
          <a:xfrm>
            <a:off x="5263237" y="1458815"/>
            <a:ext cx="3165962" cy="110037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23" tIns="45711" rIns="91423" bIns="45711" rtlCol="0" anchor="ctr"/>
          <a:lstStyle/>
          <a:p>
            <a:pPr algn="ctr" defTabSz="914280"/>
            <a:r>
              <a:rPr lang="en-US" dirty="0">
                <a:solidFill>
                  <a:srgbClr val="000000"/>
                </a:solidFill>
                <a:latin typeface="Segoe" pitchFamily="34" charset="0"/>
              </a:rPr>
              <a:t>Microsoft Certified </a:t>
            </a:r>
          </a:p>
          <a:p>
            <a:pPr algn="ctr" defTabSz="914280"/>
            <a:r>
              <a:rPr lang="en-US" dirty="0">
                <a:solidFill>
                  <a:srgbClr val="000000"/>
                </a:solidFill>
                <a:latin typeface="Segoe" pitchFamily="34" charset="0"/>
              </a:rPr>
              <a:t>Solutions Master</a:t>
            </a:r>
          </a:p>
          <a:p>
            <a:pPr algn="ctr" defTabSz="914280"/>
            <a:r>
              <a:rPr lang="en-US" dirty="0">
                <a:solidFill>
                  <a:srgbClr val="000000"/>
                </a:solidFill>
                <a:latin typeface="Segoe" pitchFamily="34" charset="0"/>
              </a:rPr>
              <a:t>(MCSM)</a:t>
            </a:r>
          </a:p>
        </p:txBody>
      </p:sp>
      <p:sp>
        <p:nvSpPr>
          <p:cNvPr id="25" name="Rectangle 24"/>
          <p:cNvSpPr/>
          <p:nvPr/>
        </p:nvSpPr>
        <p:spPr>
          <a:xfrm>
            <a:off x="5304490" y="2651275"/>
            <a:ext cx="1722319" cy="1446452"/>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23" tIns="45711" rIns="91423" bIns="45711" numCol="1" rtlCol="0" anchor="ctr"/>
          <a:lstStyle/>
          <a:p>
            <a:pPr algn="ctr" defTabSz="914280"/>
            <a:r>
              <a:rPr lang="en-US" dirty="0">
                <a:solidFill>
                  <a:srgbClr val="000000"/>
                </a:solidFill>
                <a:latin typeface="Segoe" pitchFamily="34" charset="0"/>
              </a:rPr>
              <a:t>Microsoft Certified </a:t>
            </a:r>
          </a:p>
          <a:p>
            <a:pPr algn="ctr" defTabSz="914280"/>
            <a:r>
              <a:rPr lang="en-US" dirty="0">
                <a:solidFill>
                  <a:srgbClr val="000000"/>
                </a:solidFill>
                <a:latin typeface="Segoe" pitchFamily="34" charset="0"/>
              </a:rPr>
              <a:t>Solutions Expert (MCSE)</a:t>
            </a:r>
          </a:p>
        </p:txBody>
      </p:sp>
      <p:sp>
        <p:nvSpPr>
          <p:cNvPr id="27" name="Rectangle 26"/>
          <p:cNvSpPr/>
          <p:nvPr/>
        </p:nvSpPr>
        <p:spPr>
          <a:xfrm>
            <a:off x="5285906" y="4194831"/>
            <a:ext cx="3165962" cy="169218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23" tIns="45711" rIns="91423" bIns="45711" rtlCol="0" anchor="ctr"/>
          <a:lstStyle/>
          <a:p>
            <a:pPr algn="ctr" defTabSz="914280"/>
            <a:r>
              <a:rPr lang="en-US" dirty="0">
                <a:solidFill>
                  <a:srgbClr val="000000"/>
                </a:solidFill>
                <a:latin typeface="Segoe" pitchFamily="34" charset="0"/>
              </a:rPr>
              <a:t>Microsoft Certified </a:t>
            </a:r>
          </a:p>
          <a:p>
            <a:pPr algn="ctr" defTabSz="914280"/>
            <a:r>
              <a:rPr lang="en-US" dirty="0">
                <a:solidFill>
                  <a:srgbClr val="000000"/>
                </a:solidFill>
                <a:latin typeface="Segoe" pitchFamily="34" charset="0"/>
              </a:rPr>
              <a:t>Solutions Associate</a:t>
            </a:r>
          </a:p>
          <a:p>
            <a:pPr algn="ctr" defTabSz="914280"/>
            <a:r>
              <a:rPr lang="en-US" dirty="0">
                <a:solidFill>
                  <a:srgbClr val="000000"/>
                </a:solidFill>
                <a:latin typeface="Segoe" pitchFamily="34" charset="0"/>
              </a:rPr>
              <a:t>(MCSA)</a:t>
            </a:r>
          </a:p>
        </p:txBody>
      </p:sp>
      <p:sp>
        <p:nvSpPr>
          <p:cNvPr id="29" name="Rectangle 28"/>
          <p:cNvSpPr/>
          <p:nvPr/>
        </p:nvSpPr>
        <p:spPr>
          <a:xfrm>
            <a:off x="6842574" y="2652932"/>
            <a:ext cx="1621623" cy="144645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lIns="91423" tIns="45711" rIns="91423" bIns="45711" numCol="1" rtlCol="0" anchor="ctr"/>
          <a:lstStyle/>
          <a:p>
            <a:pPr algn="ctr" defTabSz="914280"/>
            <a:r>
              <a:rPr lang="en-US" dirty="0">
                <a:solidFill>
                  <a:srgbClr val="000000"/>
                </a:solidFill>
                <a:latin typeface="Segoe" pitchFamily="34" charset="0"/>
              </a:rPr>
              <a:t>Microsoft Certified </a:t>
            </a:r>
          </a:p>
          <a:p>
            <a:pPr algn="ctr" defTabSz="914280"/>
            <a:r>
              <a:rPr lang="en-US" dirty="0">
                <a:solidFill>
                  <a:srgbClr val="000000"/>
                </a:solidFill>
                <a:latin typeface="Segoe" pitchFamily="34" charset="0"/>
              </a:rPr>
              <a:t>Solutions Developer (MCSD)</a:t>
            </a:r>
          </a:p>
        </p:txBody>
      </p:sp>
      <p:cxnSp>
        <p:nvCxnSpPr>
          <p:cNvPr id="5" name="Straight Connector 4"/>
          <p:cNvCxnSpPr/>
          <p:nvPr/>
        </p:nvCxnSpPr>
        <p:spPr>
          <a:xfrm>
            <a:off x="3827465" y="2581713"/>
            <a:ext cx="4247634" cy="26169"/>
          </a:xfrm>
          <a:prstGeom prst="line">
            <a:avLst/>
          </a:prstGeom>
        </p:spPr>
        <p:style>
          <a:lnRef idx="1">
            <a:schemeClr val="accent1"/>
          </a:lnRef>
          <a:fillRef idx="0">
            <a:schemeClr val="accent1"/>
          </a:fillRef>
          <a:effectRef idx="0">
            <a:schemeClr val="accent1"/>
          </a:effectRef>
          <a:fontRef idx="minor">
            <a:schemeClr val="tx1"/>
          </a:fontRef>
        </p:style>
      </p:cxnSp>
      <p:sp>
        <p:nvSpPr>
          <p:cNvPr id="52" name="TextBox 51"/>
          <p:cNvSpPr txBox="1"/>
          <p:nvPr/>
        </p:nvSpPr>
        <p:spPr>
          <a:xfrm>
            <a:off x="5710030" y="6095985"/>
            <a:ext cx="2276267" cy="584775"/>
          </a:xfrm>
          <a:prstGeom prst="rect">
            <a:avLst/>
          </a:prstGeom>
          <a:noFill/>
        </p:spPr>
        <p:txBody>
          <a:bodyPr wrap="square" lIns="0" tIns="0" rIns="0" bIns="0" rtlCol="0">
            <a:spAutoFit/>
          </a:bodyPr>
          <a:lstStyle/>
          <a:p>
            <a:pPr algn="ctr" defTabSz="914280">
              <a:defRPr/>
            </a:pPr>
            <a:r>
              <a:rPr lang="en-US" dirty="0">
                <a:solidFill>
                  <a:srgbClr val="000000"/>
                </a:solidFill>
                <a:latin typeface="Segoe" pitchFamily="34" charset="0"/>
              </a:rPr>
              <a:t>Microsoft Technology Associate (Optional)</a:t>
            </a:r>
          </a:p>
        </p:txBody>
      </p:sp>
      <p:cxnSp>
        <p:nvCxnSpPr>
          <p:cNvPr id="54" name="Straight Connector 53"/>
          <p:cNvCxnSpPr/>
          <p:nvPr/>
        </p:nvCxnSpPr>
        <p:spPr>
          <a:xfrm flipH="1">
            <a:off x="1056290" y="6013187"/>
            <a:ext cx="7018809" cy="16867"/>
          </a:xfrm>
          <a:prstGeom prst="line">
            <a:avLst/>
          </a:prstGeom>
          <a:ln>
            <a:prstDash val="lg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flipH="1">
            <a:off x="4547718" y="4189995"/>
            <a:ext cx="3554006" cy="25348"/>
          </a:xfrm>
          <a:prstGeom prst="line">
            <a:avLst/>
          </a:prstGeom>
        </p:spPr>
        <p:style>
          <a:lnRef idx="1">
            <a:schemeClr val="accent1"/>
          </a:lnRef>
          <a:fillRef idx="0">
            <a:schemeClr val="accent1"/>
          </a:fillRef>
          <a:effectRef idx="0">
            <a:schemeClr val="accent1"/>
          </a:effectRef>
          <a:fontRef idx="minor">
            <a:schemeClr val="tx1"/>
          </a:fontRef>
        </p:style>
      </p:cxnSp>
      <p:sp>
        <p:nvSpPr>
          <p:cNvPr id="55" name="Rectangle 54"/>
          <p:cNvSpPr>
            <a:spLocks noChangeAspect="1"/>
          </p:cNvSpPr>
          <p:nvPr/>
        </p:nvSpPr>
        <p:spPr bwMode="auto">
          <a:xfrm>
            <a:off x="10319329" y="3768716"/>
            <a:ext cx="1601557" cy="1737360"/>
          </a:xfrm>
          <a:prstGeom prst="rect">
            <a:avLst/>
          </a:prstGeom>
          <a:solidFill>
            <a:srgbClr val="52505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b" anchorCtr="0" forceAA="0" compatLnSpc="1">
            <a:prstTxWarp prst="textNoShape">
              <a:avLst/>
            </a:prstTxWarp>
            <a:noAutofit/>
          </a:bodyPr>
          <a:lstStyle/>
          <a:p>
            <a:pPr algn="ctr" defTabSz="914280"/>
            <a:r>
              <a:rPr lang="ro-RO" spc="-100" dirty="0" smtClean="0">
                <a:solidFill>
                  <a:srgbClr val="FFFFFF"/>
                </a:solidFill>
                <a:ea typeface="Segoe UI" pitchFamily="34" charset="0"/>
                <a:cs typeface="Segoe UI" pitchFamily="34" charset="0"/>
              </a:rPr>
              <a:t>Set de abilități verticale</a:t>
            </a:r>
            <a:endParaRPr lang="en-US" spc="-100" dirty="0">
              <a:solidFill>
                <a:srgbClr val="FFFFFF"/>
              </a:solidFill>
              <a:ea typeface="Segoe UI" pitchFamily="34" charset="0"/>
              <a:cs typeface="Segoe UI" pitchFamily="34" charset="0"/>
            </a:endParaRPr>
          </a:p>
        </p:txBody>
      </p:sp>
      <p:sp>
        <p:nvSpPr>
          <p:cNvPr id="56" name="Rectangle 55"/>
          <p:cNvSpPr>
            <a:spLocks noChangeAspect="1"/>
          </p:cNvSpPr>
          <p:nvPr/>
        </p:nvSpPr>
        <p:spPr bwMode="auto">
          <a:xfrm>
            <a:off x="10319329" y="1877307"/>
            <a:ext cx="1601557" cy="1737360"/>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t" anchorCtr="0" forceAA="0" compatLnSpc="1">
            <a:prstTxWarp prst="textNoShape">
              <a:avLst/>
            </a:prstTxWarp>
            <a:noAutofit/>
          </a:bodyPr>
          <a:lstStyle/>
          <a:p>
            <a:pPr algn="ctr" defTabSz="914280"/>
            <a:r>
              <a:rPr lang="ro-RO" dirty="0" smtClean="0">
                <a:solidFill>
                  <a:srgbClr val="FFFFFF"/>
                </a:solidFill>
              </a:rPr>
              <a:t>Cerințe de certificare</a:t>
            </a:r>
            <a:endParaRPr lang="en-US" dirty="0">
              <a:solidFill>
                <a:srgbClr val="FFFFFF"/>
              </a:solidFill>
            </a:endParaRPr>
          </a:p>
        </p:txBody>
      </p:sp>
      <p:sp>
        <p:nvSpPr>
          <p:cNvPr id="57" name="Rectangle 56"/>
          <p:cNvSpPr>
            <a:spLocks noChangeAspect="1"/>
          </p:cNvSpPr>
          <p:nvPr/>
        </p:nvSpPr>
        <p:spPr bwMode="auto">
          <a:xfrm>
            <a:off x="8618390" y="1877307"/>
            <a:ext cx="1601557" cy="1737360"/>
          </a:xfrm>
          <a:prstGeom prst="rect">
            <a:avLst/>
          </a:prstGeom>
          <a:solidFill>
            <a:srgbClr val="FF8C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t" anchorCtr="0" forceAA="0" compatLnSpc="1">
            <a:prstTxWarp prst="textNoShape">
              <a:avLst/>
            </a:prstTxWarp>
            <a:noAutofit/>
          </a:bodyPr>
          <a:lstStyle/>
          <a:p>
            <a:pPr algn="ctr" defTabSz="914280"/>
            <a:r>
              <a:rPr lang="ro-RO" dirty="0" smtClean="0">
                <a:solidFill>
                  <a:srgbClr val="3F3F3F">
                    <a:lumMod val="50000"/>
                  </a:srgbClr>
                </a:solidFill>
              </a:rPr>
              <a:t>Set de abilități orizontale</a:t>
            </a:r>
            <a:endParaRPr lang="en-US" dirty="0">
              <a:solidFill>
                <a:srgbClr val="3F3F3F">
                  <a:lumMod val="50000"/>
                </a:srgbClr>
              </a:solidFill>
            </a:endParaRPr>
          </a:p>
        </p:txBody>
      </p:sp>
      <p:sp>
        <p:nvSpPr>
          <p:cNvPr id="58" name="Rectangle 57"/>
          <p:cNvSpPr>
            <a:spLocks noChangeAspect="1"/>
          </p:cNvSpPr>
          <p:nvPr/>
        </p:nvSpPr>
        <p:spPr bwMode="auto">
          <a:xfrm>
            <a:off x="8618390" y="3768716"/>
            <a:ext cx="1601557" cy="1737360"/>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5719" tIns="45719" rIns="45719" bIns="45719" numCol="1" spcCol="0" rtlCol="0" fromWordArt="0" anchor="b" anchorCtr="0" forceAA="0" compatLnSpc="1">
            <a:prstTxWarp prst="textNoShape">
              <a:avLst/>
            </a:prstTxWarp>
            <a:noAutofit/>
          </a:bodyPr>
          <a:lstStyle/>
          <a:p>
            <a:pPr defTabSz="914280"/>
            <a:endParaRPr lang="en-US" dirty="0">
              <a:solidFill>
                <a:srgbClr val="FFFFFF"/>
              </a:solidFill>
            </a:endParaRPr>
          </a:p>
          <a:p>
            <a:pPr algn="ctr" defTabSz="914280"/>
            <a:r>
              <a:rPr lang="ro-RO" spc="-100" dirty="0" smtClean="0">
                <a:solidFill>
                  <a:srgbClr val="FFFFFF"/>
                </a:solidFill>
                <a:ea typeface="Segoe UI" pitchFamily="34" charset="0"/>
                <a:cs typeface="Segoe UI" pitchFamily="34" charset="0"/>
              </a:rPr>
              <a:t>Recertificare</a:t>
            </a:r>
            <a:endParaRPr lang="en-US" spc="-100" dirty="0">
              <a:solidFill>
                <a:srgbClr val="FFFFFF"/>
              </a:solidFill>
              <a:ea typeface="Segoe UI" pitchFamily="34" charset="0"/>
              <a:cs typeface="Segoe UI" pitchFamily="34" charset="0"/>
            </a:endParaRPr>
          </a:p>
        </p:txBody>
      </p:sp>
      <p:sp>
        <p:nvSpPr>
          <p:cNvPr id="59" name="Freeform 138"/>
          <p:cNvSpPr>
            <a:spLocks noEditPoints="1"/>
          </p:cNvSpPr>
          <p:nvPr/>
        </p:nvSpPr>
        <p:spPr bwMode="black">
          <a:xfrm>
            <a:off x="9021786" y="4200691"/>
            <a:ext cx="658170" cy="726836"/>
          </a:xfrm>
          <a:custGeom>
            <a:avLst/>
            <a:gdLst>
              <a:gd name="T0" fmla="*/ 64 w 64"/>
              <a:gd name="T1" fmla="*/ 9 h 80"/>
              <a:gd name="T2" fmla="*/ 64 w 64"/>
              <a:gd name="T3" fmla="*/ 32 h 80"/>
              <a:gd name="T4" fmla="*/ 40 w 64"/>
              <a:gd name="T5" fmla="*/ 33 h 80"/>
              <a:gd name="T6" fmla="*/ 32 w 64"/>
              <a:gd name="T7" fmla="*/ 25 h 80"/>
              <a:gd name="T8" fmla="*/ 47 w 64"/>
              <a:gd name="T9" fmla="*/ 24 h 80"/>
              <a:gd name="T10" fmla="*/ 37 w 64"/>
              <a:gd name="T11" fmla="*/ 18 h 80"/>
              <a:gd name="T12" fmla="*/ 12 w 64"/>
              <a:gd name="T13" fmla="*/ 35 h 80"/>
              <a:gd name="T14" fmla="*/ 0 w 64"/>
              <a:gd name="T15" fmla="*/ 35 h 80"/>
              <a:gd name="T16" fmla="*/ 39 w 64"/>
              <a:gd name="T17" fmla="*/ 7 h 80"/>
              <a:gd name="T18" fmla="*/ 55 w 64"/>
              <a:gd name="T19" fmla="*/ 15 h 80"/>
              <a:gd name="T20" fmla="*/ 56 w 64"/>
              <a:gd name="T21" fmla="*/ 0 h 80"/>
              <a:gd name="T22" fmla="*/ 64 w 64"/>
              <a:gd name="T23" fmla="*/ 9 h 80"/>
              <a:gd name="T24" fmla="*/ 26 w 64"/>
              <a:gd name="T25" fmla="*/ 62 h 80"/>
              <a:gd name="T26" fmla="*/ 15 w 64"/>
              <a:gd name="T27" fmla="*/ 56 h 80"/>
              <a:gd name="T28" fmla="*/ 32 w 64"/>
              <a:gd name="T29" fmla="*/ 56 h 80"/>
              <a:gd name="T30" fmla="*/ 24 w 64"/>
              <a:gd name="T31" fmla="*/ 47 h 80"/>
              <a:gd name="T32" fmla="*/ 0 w 64"/>
              <a:gd name="T33" fmla="*/ 48 h 80"/>
              <a:gd name="T34" fmla="*/ 0 w 64"/>
              <a:gd name="T35" fmla="*/ 72 h 80"/>
              <a:gd name="T36" fmla="*/ 8 w 64"/>
              <a:gd name="T37" fmla="*/ 80 h 80"/>
              <a:gd name="T38" fmla="*/ 9 w 64"/>
              <a:gd name="T39" fmla="*/ 66 h 80"/>
              <a:gd name="T40" fmla="*/ 24 w 64"/>
              <a:gd name="T41" fmla="*/ 73 h 80"/>
              <a:gd name="T42" fmla="*/ 64 w 64"/>
              <a:gd name="T43" fmla="*/ 45 h 80"/>
              <a:gd name="T44" fmla="*/ 51 w 64"/>
              <a:gd name="T45" fmla="*/ 45 h 80"/>
              <a:gd name="T46" fmla="*/ 26 w 64"/>
              <a:gd name="T47" fmla="*/ 62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4" h="80">
                <a:moveTo>
                  <a:pt x="64" y="9"/>
                </a:moveTo>
                <a:cubicBezTo>
                  <a:pt x="64" y="32"/>
                  <a:pt x="64" y="32"/>
                  <a:pt x="64" y="32"/>
                </a:cubicBezTo>
                <a:cubicBezTo>
                  <a:pt x="40" y="33"/>
                  <a:pt x="40" y="33"/>
                  <a:pt x="40" y="33"/>
                </a:cubicBezTo>
                <a:cubicBezTo>
                  <a:pt x="32" y="25"/>
                  <a:pt x="32" y="25"/>
                  <a:pt x="32" y="25"/>
                </a:cubicBezTo>
                <a:cubicBezTo>
                  <a:pt x="47" y="24"/>
                  <a:pt x="47" y="24"/>
                  <a:pt x="47" y="24"/>
                </a:cubicBezTo>
                <a:cubicBezTo>
                  <a:pt x="45" y="21"/>
                  <a:pt x="41" y="19"/>
                  <a:pt x="37" y="18"/>
                </a:cubicBezTo>
                <a:cubicBezTo>
                  <a:pt x="26" y="16"/>
                  <a:pt x="14" y="24"/>
                  <a:pt x="12" y="35"/>
                </a:cubicBezTo>
                <a:cubicBezTo>
                  <a:pt x="0" y="35"/>
                  <a:pt x="0" y="35"/>
                  <a:pt x="0" y="35"/>
                </a:cubicBezTo>
                <a:cubicBezTo>
                  <a:pt x="4" y="14"/>
                  <a:pt x="22" y="4"/>
                  <a:pt x="39" y="7"/>
                </a:cubicBezTo>
                <a:cubicBezTo>
                  <a:pt x="45" y="8"/>
                  <a:pt x="51" y="11"/>
                  <a:pt x="55" y="15"/>
                </a:cubicBezTo>
                <a:cubicBezTo>
                  <a:pt x="56" y="0"/>
                  <a:pt x="56" y="0"/>
                  <a:pt x="56" y="0"/>
                </a:cubicBezTo>
                <a:lnTo>
                  <a:pt x="64" y="9"/>
                </a:lnTo>
                <a:close/>
                <a:moveTo>
                  <a:pt x="26" y="62"/>
                </a:moveTo>
                <a:cubicBezTo>
                  <a:pt x="22" y="61"/>
                  <a:pt x="18" y="59"/>
                  <a:pt x="15" y="56"/>
                </a:cubicBezTo>
                <a:cubicBezTo>
                  <a:pt x="32" y="56"/>
                  <a:pt x="32" y="56"/>
                  <a:pt x="32" y="56"/>
                </a:cubicBezTo>
                <a:cubicBezTo>
                  <a:pt x="24" y="47"/>
                  <a:pt x="24" y="47"/>
                  <a:pt x="24" y="47"/>
                </a:cubicBezTo>
                <a:cubicBezTo>
                  <a:pt x="0" y="48"/>
                  <a:pt x="0" y="48"/>
                  <a:pt x="0" y="48"/>
                </a:cubicBezTo>
                <a:cubicBezTo>
                  <a:pt x="0" y="72"/>
                  <a:pt x="0" y="72"/>
                  <a:pt x="0" y="72"/>
                </a:cubicBezTo>
                <a:cubicBezTo>
                  <a:pt x="8" y="80"/>
                  <a:pt x="8" y="80"/>
                  <a:pt x="8" y="80"/>
                </a:cubicBezTo>
                <a:cubicBezTo>
                  <a:pt x="9" y="66"/>
                  <a:pt x="9" y="66"/>
                  <a:pt x="9" y="66"/>
                </a:cubicBezTo>
                <a:cubicBezTo>
                  <a:pt x="13" y="70"/>
                  <a:pt x="18" y="72"/>
                  <a:pt x="24" y="73"/>
                </a:cubicBezTo>
                <a:cubicBezTo>
                  <a:pt x="42" y="77"/>
                  <a:pt x="60" y="66"/>
                  <a:pt x="64" y="45"/>
                </a:cubicBezTo>
                <a:cubicBezTo>
                  <a:pt x="51" y="45"/>
                  <a:pt x="51" y="45"/>
                  <a:pt x="51" y="45"/>
                </a:cubicBezTo>
                <a:cubicBezTo>
                  <a:pt x="49" y="57"/>
                  <a:pt x="38" y="64"/>
                  <a:pt x="26" y="62"/>
                </a:cubicBezTo>
                <a:close/>
              </a:path>
            </a:pathLst>
          </a:custGeom>
          <a:solidFill>
            <a:srgbClr val="FFFFFF"/>
          </a:solidFill>
          <a:ln>
            <a:noFill/>
          </a:ln>
          <a:extLst/>
        </p:spPr>
        <p:txBody>
          <a:bodyPr vert="horz" wrap="square" lIns="121896" tIns="60948" rIns="121896" bIns="60948" numCol="1" anchor="t" anchorCtr="0" compatLnSpc="1">
            <a:prstTxWarp prst="textNoShape">
              <a:avLst/>
            </a:prstTxWarp>
          </a:bodyPr>
          <a:lstStyle/>
          <a:p>
            <a:pPr defTabSz="914280"/>
            <a:endParaRPr lang="en-US">
              <a:solidFill>
                <a:srgbClr val="FFFFFF"/>
              </a:solidFill>
            </a:endParaRPr>
          </a:p>
        </p:txBody>
      </p:sp>
      <p:sp>
        <p:nvSpPr>
          <p:cNvPr id="60" name="Left-Right Arrow 59"/>
          <p:cNvSpPr/>
          <p:nvPr/>
        </p:nvSpPr>
        <p:spPr bwMode="auto">
          <a:xfrm>
            <a:off x="8684422" y="2824282"/>
            <a:ext cx="1469492" cy="550219"/>
          </a:xfrm>
          <a:prstGeom prst="leftRightArrow">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21896" tIns="60948" rIns="60948" bIns="121896" numCol="1" spcCol="0" rtlCol="0" fromWordArt="0" anchor="b" anchorCtr="0" forceAA="0" compatLnSpc="1">
            <a:prstTxWarp prst="textNoShape">
              <a:avLst/>
            </a:prstTxWarp>
            <a:noAutofit/>
          </a:bodyPr>
          <a:lstStyle/>
          <a:p>
            <a:pPr algn="ctr" defTabSz="1218525" fontAlgn="base">
              <a:spcBef>
                <a:spcPct val="0"/>
              </a:spcBef>
              <a:spcAft>
                <a:spcPct val="0"/>
              </a:spcAft>
            </a:pPr>
            <a:endParaRPr lang="en-US" spc="-67" dirty="0" err="1">
              <a:solidFill>
                <a:srgbClr val="FFFFFF"/>
              </a:solidFill>
              <a:ea typeface="Segoe UI" pitchFamily="34" charset="0"/>
              <a:cs typeface="Segoe UI" pitchFamily="34" charset="0"/>
            </a:endParaRPr>
          </a:p>
        </p:txBody>
      </p:sp>
      <p:sp>
        <p:nvSpPr>
          <p:cNvPr id="61" name="Down Arrow 60"/>
          <p:cNvSpPr/>
          <p:nvPr/>
        </p:nvSpPr>
        <p:spPr bwMode="auto">
          <a:xfrm rot="10800000">
            <a:off x="10802898" y="2571697"/>
            <a:ext cx="619571" cy="936403"/>
          </a:xfrm>
          <a:prstGeom prst="downArrow">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121896" tIns="60948" rIns="60948" bIns="121896" numCol="1" spcCol="0" rtlCol="0" fromWordArt="0" anchor="ctr" anchorCtr="0" forceAA="0" compatLnSpc="1">
            <a:prstTxWarp prst="textNoShape">
              <a:avLst/>
            </a:prstTxWarp>
            <a:noAutofit/>
          </a:bodyPr>
          <a:lstStyle/>
          <a:p>
            <a:pPr algn="ctr" defTabSz="1218525" fontAlgn="base">
              <a:spcBef>
                <a:spcPct val="0"/>
              </a:spcBef>
              <a:spcAft>
                <a:spcPct val="0"/>
              </a:spcAft>
            </a:pPr>
            <a:endParaRPr lang="en-US" sz="3200" spc="-67" dirty="0">
              <a:solidFill>
                <a:srgbClr val="FFFFFF"/>
              </a:solidFill>
              <a:ea typeface="Segoe UI" pitchFamily="34" charset="0"/>
              <a:cs typeface="Segoe UI" pitchFamily="34" charset="0"/>
            </a:endParaRPr>
          </a:p>
        </p:txBody>
      </p:sp>
      <p:sp>
        <p:nvSpPr>
          <p:cNvPr id="62" name="Down Arrow 61"/>
          <p:cNvSpPr/>
          <p:nvPr/>
        </p:nvSpPr>
        <p:spPr bwMode="auto">
          <a:xfrm>
            <a:off x="10813933" y="3990335"/>
            <a:ext cx="619571" cy="994343"/>
          </a:xfrm>
          <a:prstGeom prst="downArrow">
            <a:avLst/>
          </a:prstGeom>
          <a:solidFill>
            <a:schemeClr val="tx1"/>
          </a:solidFill>
          <a:ln>
            <a:noFill/>
            <a:headEnd type="none" w="med" len="med"/>
            <a:tailEnd type="none" w="med" len="med"/>
          </a:ln>
        </p:spPr>
        <p:style>
          <a:lnRef idx="2">
            <a:schemeClr val="accent5">
              <a:shade val="50000"/>
            </a:schemeClr>
          </a:lnRef>
          <a:fillRef idx="1">
            <a:schemeClr val="accent5"/>
          </a:fillRef>
          <a:effectRef idx="0">
            <a:schemeClr val="accent5"/>
          </a:effectRef>
          <a:fontRef idx="minor">
            <a:schemeClr val="lt1"/>
          </a:fontRef>
        </p:style>
        <p:txBody>
          <a:bodyPr rot="0" spcFirstLastPara="0" vertOverflow="overflow" horzOverflow="overflow" vert="horz" wrap="square" lIns="121896" tIns="60948" rIns="60948" bIns="121896" numCol="1" spcCol="0" rtlCol="0" fromWordArt="0" anchor="ctr" anchorCtr="0" forceAA="0" compatLnSpc="1">
            <a:prstTxWarp prst="textNoShape">
              <a:avLst/>
            </a:prstTxWarp>
            <a:noAutofit/>
          </a:bodyPr>
          <a:lstStyle/>
          <a:p>
            <a:pPr algn="ctr" defTabSz="1218525" fontAlgn="base">
              <a:spcBef>
                <a:spcPct val="0"/>
              </a:spcBef>
              <a:spcAft>
                <a:spcPct val="0"/>
              </a:spcAft>
            </a:pPr>
            <a:endParaRPr lang="en-US" sz="3200" spc="-67" dirty="0">
              <a:solidFill>
                <a:srgbClr val="FFFFFF"/>
              </a:solidFill>
              <a:ea typeface="Segoe UI" pitchFamily="34" charset="0"/>
              <a:cs typeface="Segoe UI" pitchFamily="34" charset="0"/>
            </a:endParaRPr>
          </a:p>
        </p:txBody>
      </p:sp>
    </p:spTree>
    <p:extLst>
      <p:ext uri="{BB962C8B-B14F-4D97-AF65-F5344CB8AC3E}">
        <p14:creationId xmlns:p14="http://schemas.microsoft.com/office/powerpoint/2010/main" xmlns="" val="17686255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barn(outVertical)">
                                      <p:cBhvr>
                                        <p:cTn id="7" dur="500"/>
                                        <p:tgtEl>
                                          <p:spTgt spid="60"/>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wipe(up)">
                                      <p:cBhvr>
                                        <p:cTn id="10" dur="500"/>
                                        <p:tgtEl>
                                          <p:spTgt spid="61"/>
                                        </p:tgtEl>
                                      </p:cBhvr>
                                    </p:animEffect>
                                  </p:childTnLst>
                                </p:cTn>
                              </p:par>
                              <p:par>
                                <p:cTn id="11" presetID="22" presetClass="entr" presetSubtype="1" fill="hold" grpId="0"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wipe(up)">
                                      <p:cBhvr>
                                        <p:cTn id="13"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Users\v-angep\Dropbox\ZumTeam\Team_Resources\Design Resources\Photos\Windows Brand Photos\China\WIN11_LiuJing_05.pn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t="29412" b="6126"/>
          <a:stretch/>
        </p:blipFill>
        <p:spPr bwMode="auto">
          <a:xfrm>
            <a:off x="8323511" y="3749000"/>
            <a:ext cx="2525226" cy="2525226"/>
          </a:xfrm>
          <a:prstGeom prst="rect">
            <a:avLst/>
          </a:prstGeom>
          <a:noFill/>
          <a:extLst>
            <a:ext uri="{909E8E84-426E-40DD-AFC4-6F175D3DCCD1}">
              <a14:hiddenFill xmlns:a14="http://schemas.microsoft.com/office/drawing/2010/main" xmlns="">
                <a:solidFill>
                  <a:srgbClr val="FFFFFF"/>
                </a:solidFill>
              </a14:hiddenFill>
            </a:ext>
          </a:extLst>
        </p:spPr>
      </p:pic>
      <p:sp>
        <p:nvSpPr>
          <p:cNvPr id="25" name="Rectangle 24"/>
          <p:cNvSpPr/>
          <p:nvPr/>
        </p:nvSpPr>
        <p:spPr bwMode="auto">
          <a:xfrm>
            <a:off x="1503824" y="3749000"/>
            <a:ext cx="6805462" cy="2557204"/>
          </a:xfrm>
          <a:prstGeom prst="rect">
            <a:avLst/>
          </a:prstGeom>
          <a:solidFill>
            <a:srgbClr val="00AEE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4" tIns="45713" rIns="45713" bIns="91424" numCol="1" spcCol="0" rtlCol="0" fromWordArt="0" anchor="b" anchorCtr="0" forceAA="0" compatLnSpc="1">
            <a:prstTxWarp prst="textNoShape">
              <a:avLst/>
            </a:prstTxWarp>
            <a:noAutofit/>
          </a:bodyPr>
          <a:lstStyle/>
          <a:p>
            <a:pPr defTabSz="914211"/>
            <a:r>
              <a:rPr lang="en-US" sz="2500" dirty="0">
                <a:solidFill>
                  <a:srgbClr val="FFFFFF"/>
                </a:solidFill>
                <a:ea typeface="Segoe UI" pitchFamily="34" charset="0"/>
                <a:cs typeface="Segoe UI" pitchFamily="34" charset="0"/>
              </a:rPr>
              <a:t>98-349:  Windows Operating System</a:t>
            </a:r>
          </a:p>
          <a:p>
            <a:pPr defTabSz="914211"/>
            <a:r>
              <a:rPr lang="en-US" sz="2500" dirty="0">
                <a:solidFill>
                  <a:srgbClr val="FFFFFF"/>
                </a:solidFill>
                <a:ea typeface="Segoe UI" pitchFamily="34" charset="0"/>
                <a:cs typeface="Segoe UI" pitchFamily="34" charset="0"/>
              </a:rPr>
              <a:t>98-365:  Windows Server Administration</a:t>
            </a:r>
          </a:p>
          <a:p>
            <a:pPr defTabSz="914211"/>
            <a:r>
              <a:rPr lang="en-US" sz="2500" dirty="0">
                <a:solidFill>
                  <a:srgbClr val="FFFFFF"/>
                </a:solidFill>
                <a:ea typeface="Segoe UI" pitchFamily="34" charset="0"/>
                <a:cs typeface="Segoe UI" pitchFamily="34" charset="0"/>
              </a:rPr>
              <a:t>98-366:  Networking</a:t>
            </a:r>
          </a:p>
          <a:p>
            <a:pPr defTabSz="914211"/>
            <a:r>
              <a:rPr lang="en-US" sz="2500" dirty="0">
                <a:solidFill>
                  <a:srgbClr val="FFFFFF"/>
                </a:solidFill>
                <a:ea typeface="Segoe UI" pitchFamily="34" charset="0"/>
                <a:cs typeface="Segoe UI" pitchFamily="34" charset="0"/>
              </a:rPr>
              <a:t>98-367:  Security</a:t>
            </a:r>
          </a:p>
        </p:txBody>
      </p:sp>
      <p:sp>
        <p:nvSpPr>
          <p:cNvPr id="26" name="Rectangle 25"/>
          <p:cNvSpPr/>
          <p:nvPr/>
        </p:nvSpPr>
        <p:spPr bwMode="auto">
          <a:xfrm>
            <a:off x="1497759" y="993229"/>
            <a:ext cx="6811527" cy="2742450"/>
          </a:xfrm>
          <a:prstGeom prst="rect">
            <a:avLst/>
          </a:prstGeom>
          <a:solidFill>
            <a:srgbClr val="BAD80A"/>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4" tIns="45713" rIns="45713" bIns="91424" numCol="1" spcCol="0" rtlCol="0" fromWordArt="0" anchor="b" anchorCtr="0" forceAA="0" compatLnSpc="1">
            <a:prstTxWarp prst="textNoShape">
              <a:avLst/>
            </a:prstTxWarp>
            <a:noAutofit/>
          </a:bodyPr>
          <a:lstStyle/>
          <a:p>
            <a:pPr marL="914247" defTabSz="914211"/>
            <a:r>
              <a:rPr lang="en-US" sz="2500" dirty="0">
                <a:solidFill>
                  <a:srgbClr val="FFFFFF"/>
                </a:solidFill>
                <a:ea typeface="Segoe UI" pitchFamily="34" charset="0"/>
                <a:cs typeface="Segoe UI" pitchFamily="34" charset="0"/>
              </a:rPr>
              <a:t>98-361:  Software Development</a:t>
            </a:r>
          </a:p>
          <a:p>
            <a:pPr marL="914247" defTabSz="914211"/>
            <a:r>
              <a:rPr lang="en-US" sz="2500" dirty="0">
                <a:solidFill>
                  <a:srgbClr val="FFFFFF"/>
                </a:solidFill>
                <a:ea typeface="Segoe UI" pitchFamily="34" charset="0"/>
                <a:cs typeface="Segoe UI" pitchFamily="34" charset="0"/>
              </a:rPr>
              <a:t>98-362:  Windows Development</a:t>
            </a:r>
          </a:p>
          <a:p>
            <a:pPr marL="914247" defTabSz="914211"/>
            <a:r>
              <a:rPr lang="en-US" sz="2500" dirty="0">
                <a:solidFill>
                  <a:srgbClr val="FFFFFF"/>
                </a:solidFill>
                <a:ea typeface="Segoe UI" pitchFamily="34" charset="0"/>
                <a:cs typeface="Segoe UI" pitchFamily="34" charset="0"/>
              </a:rPr>
              <a:t>98-363:  Web Development</a:t>
            </a:r>
          </a:p>
          <a:p>
            <a:pPr marL="914247" defTabSz="914211"/>
            <a:r>
              <a:rPr lang="en-US" sz="2500" dirty="0">
                <a:solidFill>
                  <a:srgbClr val="FFFFFF"/>
                </a:solidFill>
                <a:ea typeface="Segoe UI" pitchFamily="34" charset="0"/>
                <a:cs typeface="Segoe UI" pitchFamily="34" charset="0"/>
              </a:rPr>
              <a:t>98-372:  Microsoft .NET</a:t>
            </a:r>
          </a:p>
          <a:p>
            <a:pPr marL="914247" defTabSz="914211"/>
            <a:r>
              <a:rPr lang="en-US" sz="2500" dirty="0">
                <a:solidFill>
                  <a:srgbClr val="FFFFFF"/>
                </a:solidFill>
                <a:ea typeface="Segoe UI" pitchFamily="34" charset="0"/>
                <a:cs typeface="Segoe UI" pitchFamily="34" charset="0"/>
              </a:rPr>
              <a:t>98-373:  Mobile Development</a:t>
            </a:r>
          </a:p>
          <a:p>
            <a:pPr marL="914247" defTabSz="914211"/>
            <a:r>
              <a:rPr lang="en-US" sz="2500" dirty="0">
                <a:solidFill>
                  <a:srgbClr val="FFFFFF"/>
                </a:solidFill>
                <a:ea typeface="Segoe UI" pitchFamily="34" charset="0"/>
                <a:cs typeface="Segoe UI" pitchFamily="34" charset="0"/>
              </a:rPr>
              <a:t>98-374:  Gaming Development</a:t>
            </a:r>
          </a:p>
          <a:p>
            <a:pPr marL="914247" defTabSz="914211"/>
            <a:r>
              <a:rPr lang="en-US" sz="2500" dirty="0">
                <a:solidFill>
                  <a:srgbClr val="FFFFFF"/>
                </a:solidFill>
                <a:ea typeface="Segoe UI" pitchFamily="34" charset="0"/>
                <a:cs typeface="Segoe UI" pitchFamily="34" charset="0"/>
              </a:rPr>
              <a:t>98-375:  HTML5 App Dev</a:t>
            </a:r>
          </a:p>
        </p:txBody>
      </p:sp>
      <p:sp>
        <p:nvSpPr>
          <p:cNvPr id="28" name="Rectangle 27"/>
          <p:cNvSpPr/>
          <p:nvPr/>
        </p:nvSpPr>
        <p:spPr bwMode="auto">
          <a:xfrm>
            <a:off x="8323511" y="993230"/>
            <a:ext cx="2525225" cy="2739635"/>
          </a:xfrm>
          <a:prstGeom prst="rect">
            <a:avLst/>
          </a:prstGeom>
          <a:solidFill>
            <a:srgbClr val="EC008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24" tIns="45713" rIns="45713" bIns="91424" numCol="1" spcCol="0" rtlCol="0" fromWordArt="0" anchor="b" anchorCtr="0" forceAA="0" compatLnSpc="1">
            <a:prstTxWarp prst="textNoShape">
              <a:avLst/>
            </a:prstTxWarp>
            <a:noAutofit/>
          </a:bodyPr>
          <a:lstStyle/>
          <a:p>
            <a:pPr defTabSz="914211"/>
            <a:r>
              <a:rPr lang="en-US" sz="2500" dirty="0">
                <a:solidFill>
                  <a:srgbClr val="FFFFFF"/>
                </a:solidFill>
                <a:ea typeface="Segoe UI" pitchFamily="34" charset="0"/>
                <a:cs typeface="Segoe UI" pitchFamily="34" charset="0"/>
              </a:rPr>
              <a:t>98-364:  Database </a:t>
            </a:r>
            <a:r>
              <a:rPr lang="en-US" sz="2500" dirty="0" smtClean="0">
                <a:solidFill>
                  <a:srgbClr val="FFFFFF"/>
                </a:solidFill>
                <a:ea typeface="Segoe UI" pitchFamily="34" charset="0"/>
                <a:cs typeface="Segoe UI" pitchFamily="34" charset="0"/>
              </a:rPr>
              <a:t>Administration</a:t>
            </a:r>
          </a:p>
          <a:p>
            <a:pPr defTabSz="914211"/>
            <a:r>
              <a:rPr lang="en-US" sz="2500" dirty="0" smtClean="0">
                <a:solidFill>
                  <a:srgbClr val="FFFFFF"/>
                </a:solidFill>
                <a:ea typeface="Segoe UI" pitchFamily="34" charset="0"/>
                <a:cs typeface="Segoe UI" pitchFamily="34" charset="0"/>
              </a:rPr>
              <a:t> </a:t>
            </a:r>
            <a:endParaRPr lang="en-US" sz="2500" dirty="0">
              <a:solidFill>
                <a:srgbClr val="FFFFFF"/>
              </a:solidFill>
              <a:ea typeface="Segoe UI" pitchFamily="34" charset="0"/>
              <a:cs typeface="Segoe UI" pitchFamily="34" charset="0"/>
            </a:endParaRPr>
          </a:p>
        </p:txBody>
      </p:sp>
      <p:sp>
        <p:nvSpPr>
          <p:cNvPr id="30" name="Rectangle 29"/>
          <p:cNvSpPr/>
          <p:nvPr/>
        </p:nvSpPr>
        <p:spPr bwMode="auto">
          <a:xfrm>
            <a:off x="1503824" y="993230"/>
            <a:ext cx="693281" cy="2739636"/>
          </a:xfrm>
          <a:prstGeom prst="rect">
            <a:avLst/>
          </a:prstGeom>
          <a:solidFill>
            <a:srgbClr val="A5BF0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91424" tIns="45713" rIns="45713" bIns="91424" numCol="1" spcCol="0" rtlCol="0" fromWordArt="0" anchor="ctr" anchorCtr="0" forceAA="0" compatLnSpc="1">
            <a:prstTxWarp prst="textNoShape">
              <a:avLst/>
            </a:prstTxWarp>
            <a:noAutofit/>
          </a:bodyPr>
          <a:lstStyle/>
          <a:p>
            <a:pPr defTabSz="914211"/>
            <a:r>
              <a:rPr lang="en-US" sz="3500" dirty="0">
                <a:solidFill>
                  <a:srgbClr val="FFFFFF"/>
                </a:solidFill>
                <a:ea typeface="Segoe UI" pitchFamily="34" charset="0"/>
                <a:cs typeface="Segoe UI" pitchFamily="34" charset="0"/>
              </a:rPr>
              <a:t>Developer</a:t>
            </a:r>
          </a:p>
        </p:txBody>
      </p:sp>
      <p:sp>
        <p:nvSpPr>
          <p:cNvPr id="31" name="Rectangle 30"/>
          <p:cNvSpPr/>
          <p:nvPr/>
        </p:nvSpPr>
        <p:spPr bwMode="auto">
          <a:xfrm rot="5400000">
            <a:off x="4556881" y="686986"/>
            <a:ext cx="693281" cy="6811526"/>
          </a:xfrm>
          <a:prstGeom prst="rect">
            <a:avLst/>
          </a:prstGeom>
          <a:solidFill>
            <a:srgbClr val="009AD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91424" tIns="45713" rIns="45713" bIns="91424" numCol="1" spcCol="0" rtlCol="0" fromWordArt="0" anchor="ctr" anchorCtr="0" forceAA="0" compatLnSpc="1">
            <a:prstTxWarp prst="textNoShape">
              <a:avLst/>
            </a:prstTxWarp>
            <a:noAutofit/>
          </a:bodyPr>
          <a:lstStyle/>
          <a:p>
            <a:pPr defTabSz="914211"/>
            <a:r>
              <a:rPr lang="en-US" sz="3500" dirty="0">
                <a:solidFill>
                  <a:srgbClr val="FFFFFF"/>
                </a:solidFill>
                <a:ea typeface="Segoe UI" pitchFamily="34" charset="0"/>
                <a:cs typeface="Segoe UI" pitchFamily="34" charset="0"/>
              </a:rPr>
              <a:t>IT Infrastructure</a:t>
            </a:r>
          </a:p>
        </p:txBody>
      </p:sp>
      <p:sp>
        <p:nvSpPr>
          <p:cNvPr id="33" name="Rectangle 32"/>
          <p:cNvSpPr/>
          <p:nvPr/>
        </p:nvSpPr>
        <p:spPr bwMode="auto">
          <a:xfrm rot="5400000">
            <a:off x="9239483" y="77259"/>
            <a:ext cx="693281" cy="2525226"/>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vert270" wrap="square" lIns="91424" tIns="45713" rIns="45713" bIns="91424" numCol="1" spcCol="0" rtlCol="0" fromWordArt="0" anchor="ctr" anchorCtr="0" forceAA="0" compatLnSpc="1">
            <a:prstTxWarp prst="textNoShape">
              <a:avLst/>
            </a:prstTxWarp>
            <a:noAutofit/>
          </a:bodyPr>
          <a:lstStyle/>
          <a:p>
            <a:pPr defTabSz="914211"/>
            <a:r>
              <a:rPr lang="en-US" sz="3200" dirty="0" smtClean="0">
                <a:solidFill>
                  <a:srgbClr val="FFFFFF"/>
                </a:solidFill>
                <a:ea typeface="Segoe UI" pitchFamily="34" charset="0"/>
                <a:cs typeface="Segoe UI" pitchFamily="34" charset="0"/>
              </a:rPr>
              <a:t>Da</a:t>
            </a:r>
            <a:r>
              <a:rPr lang="ro-RO" sz="3200" dirty="0" err="1" smtClean="0">
                <a:solidFill>
                  <a:srgbClr val="FFFFFF"/>
                </a:solidFill>
                <a:ea typeface="Segoe UI" pitchFamily="34" charset="0"/>
                <a:cs typeface="Segoe UI" pitchFamily="34" charset="0"/>
              </a:rPr>
              <a:t>ze</a:t>
            </a:r>
            <a:r>
              <a:rPr lang="ro-RO" sz="3200" dirty="0" smtClean="0">
                <a:solidFill>
                  <a:srgbClr val="FFFFFF"/>
                </a:solidFill>
                <a:ea typeface="Segoe UI" pitchFamily="34" charset="0"/>
                <a:cs typeface="Segoe UI" pitchFamily="34" charset="0"/>
              </a:rPr>
              <a:t> de date</a:t>
            </a:r>
            <a:endParaRPr lang="en-US" sz="3200" dirty="0">
              <a:solidFill>
                <a:srgbClr val="FFFFFF"/>
              </a:solidFill>
              <a:ea typeface="Segoe UI" pitchFamily="34" charset="0"/>
              <a:cs typeface="Segoe UI" pitchFamily="34" charset="0"/>
            </a:endParaRPr>
          </a:p>
        </p:txBody>
      </p:sp>
      <p:sp>
        <p:nvSpPr>
          <p:cNvPr id="11" name="Title 1"/>
          <p:cNvSpPr>
            <a:spLocks noGrp="1"/>
          </p:cNvSpPr>
          <p:nvPr>
            <p:ph type="title"/>
          </p:nvPr>
        </p:nvSpPr>
        <p:spPr>
          <a:xfrm>
            <a:off x="-202811" y="0"/>
            <a:ext cx="9756708" cy="757131"/>
          </a:xfrm>
        </p:spPr>
        <p:txBody>
          <a:bodyPr>
            <a:normAutofit/>
          </a:bodyPr>
          <a:lstStyle/>
          <a:p>
            <a:r>
              <a:rPr lang="ro-RO" sz="2800" b="1" dirty="0" smtClean="0">
                <a:solidFill>
                  <a:prstClr val="white"/>
                </a:solidFill>
                <a:latin typeface="+mn-lt"/>
                <a:ea typeface="+mn-ea"/>
                <a:cs typeface="+mn-cs"/>
              </a:rPr>
              <a:t>Certificările </a:t>
            </a:r>
            <a:r>
              <a:rPr lang="en-US" sz="2800" b="1" dirty="0" smtClean="0">
                <a:solidFill>
                  <a:prstClr val="white"/>
                </a:solidFill>
                <a:latin typeface="+mn-lt"/>
                <a:ea typeface="+mn-ea"/>
                <a:cs typeface="+mn-cs"/>
              </a:rPr>
              <a:t>Microsoft </a:t>
            </a:r>
            <a:r>
              <a:rPr lang="en-US" sz="2800" b="1" dirty="0">
                <a:solidFill>
                  <a:prstClr val="white"/>
                </a:solidFill>
                <a:latin typeface="+mn-lt"/>
                <a:ea typeface="+mn-ea"/>
                <a:cs typeface="+mn-cs"/>
              </a:rPr>
              <a:t>Technology Associate (MTA</a:t>
            </a:r>
            <a:r>
              <a:rPr lang="en-US" sz="2800" b="1" dirty="0" smtClean="0">
                <a:solidFill>
                  <a:prstClr val="white"/>
                </a:solidFill>
                <a:latin typeface="+mn-lt"/>
                <a:ea typeface="+mn-ea"/>
                <a:cs typeface="+mn-cs"/>
              </a:rPr>
              <a:t>)</a:t>
            </a:r>
            <a:endParaRPr lang="en-US" sz="2800" b="1" dirty="0">
              <a:solidFill>
                <a:prstClr val="white"/>
              </a:solidFill>
              <a:latin typeface="+mn-lt"/>
              <a:ea typeface="+mn-ea"/>
              <a:cs typeface="+mn-cs"/>
            </a:endParaRPr>
          </a:p>
        </p:txBody>
      </p:sp>
    </p:spTree>
    <p:extLst>
      <p:ext uri="{BB962C8B-B14F-4D97-AF65-F5344CB8AC3E}">
        <p14:creationId xmlns:p14="http://schemas.microsoft.com/office/powerpoint/2010/main" xmlns="" val="114428640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p:cNvPicPr>
            <a:picLocks noChangeAspect="1" noChangeArrowheads="1"/>
          </p:cNvPicPr>
          <p:nvPr/>
        </p:nvPicPr>
        <p:blipFill rotWithShape="1">
          <a:blip r:embed="rId3" cstate="print">
            <a:extLst>
              <a:ext uri="{28A0092B-C50C-407E-A947-70E740481C1C}">
                <a14:useLocalDpi xmlns:a14="http://schemas.microsoft.com/office/drawing/2010/main" xmlns=""/>
              </a:ext>
            </a:extLst>
          </a:blip>
          <a:srcRect/>
          <a:stretch/>
        </p:blipFill>
        <p:spPr bwMode="auto">
          <a:xfrm>
            <a:off x="7193380" y="1189177"/>
            <a:ext cx="4726699" cy="369681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5" name="Picture 2"/>
          <p:cNvPicPr>
            <a:picLocks noChangeAspect="1" noChangeArrowheads="1"/>
          </p:cNvPicPr>
          <p:nvPr/>
        </p:nvPicPr>
        <p:blipFill>
          <a:blip r:embed="rId4">
            <a:extLst/>
          </a:blip>
          <a:stretch>
            <a:fillRect/>
          </a:stretch>
        </p:blipFill>
        <p:spPr bwMode="auto">
          <a:xfrm>
            <a:off x="269170" y="1844058"/>
            <a:ext cx="4273707" cy="2004060"/>
          </a:xfrm>
          <a:prstGeom prst="rect">
            <a:avLst/>
          </a:prstGeom>
          <a:ln>
            <a:noFill/>
          </a:ln>
          <a:effectLst/>
          <a:extLst/>
        </p:spPr>
      </p:pic>
      <p:grpSp>
        <p:nvGrpSpPr>
          <p:cNvPr id="12" name="Group 11"/>
          <p:cNvGrpSpPr/>
          <p:nvPr/>
        </p:nvGrpSpPr>
        <p:grpSpPr>
          <a:xfrm>
            <a:off x="268747" y="4094081"/>
            <a:ext cx="7882025" cy="2504804"/>
            <a:chOff x="201613" y="3070561"/>
            <a:chExt cx="5913059" cy="1878603"/>
          </a:xfrm>
        </p:grpSpPr>
        <p:sp>
          <p:nvSpPr>
            <p:cNvPr id="14" name="Rectangle 13"/>
            <p:cNvSpPr/>
            <p:nvPr/>
          </p:nvSpPr>
          <p:spPr bwMode="auto">
            <a:xfrm>
              <a:off x="201613" y="3342297"/>
              <a:ext cx="1298448" cy="1343152"/>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36" tIns="64008" rIns="134436" bIns="107549" numCol="1" spcCol="0" rtlCol="0" fromWordArt="0" anchor="t" anchorCtr="0" forceAA="0" compatLnSpc="1">
              <a:prstTxWarp prst="textNoShape">
                <a:avLst/>
              </a:prstTxWarp>
              <a:noAutofit/>
            </a:bodyPr>
            <a:lstStyle/>
            <a:p>
              <a:r>
                <a:rPr lang="en-US" b="1" dirty="0" smtClean="0">
                  <a:solidFill>
                    <a:schemeClr val="tx1"/>
                  </a:solidFill>
                  <a:latin typeface="Segoe UI Light"/>
                  <a:cs typeface="Segoe UI Light"/>
                </a:rPr>
                <a:t>1. </a:t>
              </a:r>
              <a:r>
                <a:rPr lang="ro-RO" b="1" dirty="0" smtClean="0">
                  <a:solidFill>
                    <a:schemeClr val="tx1"/>
                  </a:solidFill>
                  <a:latin typeface="Segoe UI Light"/>
                  <a:cs typeface="Segoe UI Light"/>
                </a:rPr>
                <a:t>Auto-evaluarea</a:t>
              </a:r>
              <a:endParaRPr lang="en-US" b="1" dirty="0" smtClean="0">
                <a:solidFill>
                  <a:schemeClr val="tx1"/>
                </a:solidFill>
                <a:latin typeface="Segoe UI Light"/>
                <a:cs typeface="Segoe UI Light"/>
              </a:endParaRPr>
            </a:p>
            <a:p>
              <a:pPr>
                <a:lnSpc>
                  <a:spcPts val="1600"/>
                </a:lnSpc>
              </a:pPr>
              <a:endParaRPr lang="en-US" dirty="0" smtClean="0">
                <a:solidFill>
                  <a:srgbClr val="FFFFFF"/>
                </a:solidFill>
                <a:latin typeface="Segoe UI Light"/>
                <a:cs typeface="Segoe UI Light"/>
              </a:endParaRPr>
            </a:p>
            <a:p>
              <a:pPr marL="12190">
                <a:buClr>
                  <a:schemeClr val="bg1"/>
                </a:buClr>
              </a:pPr>
              <a:r>
                <a:rPr lang="ro-RO" sz="1300" dirty="0" smtClean="0">
                  <a:latin typeface="Segoe UI Light"/>
                  <a:cs typeface="Segoe UI Light"/>
                </a:rPr>
                <a:t>Creează un plan de învățare individual </a:t>
              </a:r>
              <a:endParaRPr lang="en-US" sz="1300" dirty="0">
                <a:latin typeface="Segoe UI Light"/>
                <a:cs typeface="Segoe UI Light"/>
              </a:endParaRPr>
            </a:p>
            <a:p>
              <a:pPr algn="ctr"/>
              <a:endParaRPr lang="en-US" dirty="0" smtClean="0">
                <a:solidFill>
                  <a:srgbClr val="FFFFFF"/>
                </a:solidFill>
                <a:latin typeface="Segoe UI Light"/>
                <a:cs typeface="Segoe UI Light"/>
              </a:endParaRPr>
            </a:p>
            <a:p>
              <a:pPr algn="ctr"/>
              <a:endParaRPr lang="en-US" dirty="0">
                <a:solidFill>
                  <a:srgbClr val="FFFFFF"/>
                </a:solidFill>
                <a:latin typeface="Segoe UI Light"/>
                <a:cs typeface="Segoe UI Light"/>
              </a:endParaRPr>
            </a:p>
          </p:txBody>
        </p:sp>
        <p:sp>
          <p:nvSpPr>
            <p:cNvPr id="33" name="Rectangle 32"/>
            <p:cNvSpPr/>
            <p:nvPr/>
          </p:nvSpPr>
          <p:spPr bwMode="auto">
            <a:xfrm>
              <a:off x="1546950" y="3340835"/>
              <a:ext cx="1298448" cy="1343152"/>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36" tIns="107549" rIns="134436" bIns="107549" numCol="1" spcCol="0" rtlCol="0" fromWordArt="0" anchor="t" anchorCtr="0" forceAA="0" compatLnSpc="1">
              <a:prstTxWarp prst="textNoShape">
                <a:avLst/>
              </a:prstTxWarp>
              <a:noAutofit/>
            </a:bodyPr>
            <a:lstStyle/>
            <a:p>
              <a:r>
                <a:rPr lang="en-US" b="1" dirty="0" smtClean="0">
                  <a:solidFill>
                    <a:schemeClr val="tx1"/>
                  </a:solidFill>
                  <a:latin typeface="Segoe UI Light"/>
                  <a:cs typeface="Segoe UI Light"/>
                </a:rPr>
                <a:t>2. </a:t>
              </a:r>
              <a:r>
                <a:rPr lang="ro-RO" b="1" dirty="0" smtClean="0">
                  <a:solidFill>
                    <a:schemeClr val="tx1"/>
                  </a:solidFill>
                  <a:latin typeface="Segoe UI Light"/>
                  <a:cs typeface="Segoe UI Light"/>
                </a:rPr>
                <a:t>Conținut </a:t>
              </a:r>
              <a:r>
                <a:rPr lang="en-US" b="1" dirty="0" smtClean="0">
                  <a:solidFill>
                    <a:schemeClr val="tx1"/>
                  </a:solidFill>
                  <a:latin typeface="Segoe UI Light"/>
                  <a:cs typeface="Segoe UI Light"/>
                </a:rPr>
                <a:t>eLearning</a:t>
              </a:r>
              <a:endParaRPr lang="en-US" dirty="0">
                <a:solidFill>
                  <a:srgbClr val="FFFFFF"/>
                </a:solidFill>
                <a:latin typeface="Segoe UI Light"/>
                <a:cs typeface="Segoe UI Light"/>
              </a:endParaRPr>
            </a:p>
            <a:p>
              <a:pPr>
                <a:buClr>
                  <a:schemeClr val="bg1"/>
                </a:buClr>
              </a:pPr>
              <a:r>
                <a:rPr lang="en-US" sz="1300" dirty="0">
                  <a:latin typeface="Segoe UI Light"/>
                  <a:cs typeface="Segoe UI Light"/>
                </a:rPr>
                <a:t>6 </a:t>
              </a:r>
              <a:r>
                <a:rPr lang="en-US" sz="1300" dirty="0" smtClean="0">
                  <a:latin typeface="Segoe UI Light"/>
                  <a:cs typeface="Segoe UI Light"/>
                </a:rPr>
                <a:t>c</a:t>
              </a:r>
              <a:r>
                <a:rPr lang="ro-RO" sz="1300" dirty="0" err="1" smtClean="0">
                  <a:latin typeface="Segoe UI Light"/>
                  <a:cs typeface="Segoe UI Light"/>
                </a:rPr>
                <a:t>ursuri</a:t>
              </a:r>
              <a:r>
                <a:rPr lang="en-US" sz="1300" dirty="0" smtClean="0">
                  <a:latin typeface="Segoe UI Light"/>
                  <a:cs typeface="Segoe UI Light"/>
                </a:rPr>
                <a:t> </a:t>
              </a:r>
              <a:endParaRPr lang="en-US" sz="1300" dirty="0">
                <a:latin typeface="Segoe UI Light"/>
                <a:cs typeface="Segoe UI Light"/>
              </a:endParaRPr>
            </a:p>
            <a:p>
              <a:pPr>
                <a:buClr>
                  <a:schemeClr val="bg1"/>
                </a:buClr>
              </a:pPr>
              <a:r>
                <a:rPr lang="ro-RO" sz="1300" dirty="0" smtClean="0">
                  <a:latin typeface="Segoe UI Light"/>
                  <a:cs typeface="Segoe UI Light"/>
                </a:rPr>
                <a:t>Conțin studii de caz, activități și sfaturi practice </a:t>
              </a:r>
              <a:endParaRPr lang="en-US" dirty="0">
                <a:solidFill>
                  <a:srgbClr val="FFFFFF"/>
                </a:solidFill>
                <a:latin typeface="Segoe UI Light"/>
                <a:cs typeface="Segoe UI Light"/>
              </a:endParaRPr>
            </a:p>
          </p:txBody>
        </p:sp>
        <p:sp>
          <p:nvSpPr>
            <p:cNvPr id="43" name="Rectangle 42"/>
            <p:cNvSpPr/>
            <p:nvPr/>
          </p:nvSpPr>
          <p:spPr bwMode="auto">
            <a:xfrm>
              <a:off x="2888211" y="3342359"/>
              <a:ext cx="1298448" cy="1343152"/>
            </a:xfrm>
            <a:prstGeom prst="rect">
              <a:avLst/>
            </a:prstGeom>
            <a:solidFill>
              <a:srgbClr val="00BCF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36" tIns="107549" rIns="134436" bIns="107549" numCol="1" spcCol="0" rtlCol="0" fromWordArt="0" anchor="t" anchorCtr="0" forceAA="0" compatLnSpc="1">
              <a:prstTxWarp prst="textNoShape">
                <a:avLst/>
              </a:prstTxWarp>
              <a:noAutofit/>
            </a:bodyPr>
            <a:lstStyle/>
            <a:p>
              <a:r>
                <a:rPr lang="en-US" b="1" dirty="0" smtClean="0">
                  <a:solidFill>
                    <a:schemeClr val="tx1"/>
                  </a:solidFill>
                  <a:latin typeface="Segoe UI Light"/>
                  <a:cs typeface="Segoe UI Light"/>
                </a:rPr>
                <a:t>3. </a:t>
              </a:r>
              <a:r>
                <a:rPr lang="ro-RO" b="1" dirty="0" smtClean="0">
                  <a:solidFill>
                    <a:schemeClr val="tx1"/>
                  </a:solidFill>
                  <a:latin typeface="Segoe UI Light"/>
                  <a:cs typeface="Segoe UI Light"/>
                </a:rPr>
                <a:t>Certificat de absolvire</a:t>
              </a:r>
              <a:endParaRPr lang="en-US" b="1" dirty="0" smtClean="0">
                <a:solidFill>
                  <a:schemeClr val="tx1"/>
                </a:solidFill>
                <a:latin typeface="Segoe UI Light"/>
                <a:cs typeface="Segoe UI Light"/>
              </a:endParaRPr>
            </a:p>
            <a:p>
              <a:pPr>
                <a:lnSpc>
                  <a:spcPts val="1600"/>
                </a:lnSpc>
              </a:pPr>
              <a:endParaRPr lang="en-US" dirty="0">
                <a:solidFill>
                  <a:srgbClr val="FFFFFF"/>
                </a:solidFill>
                <a:latin typeface="Segoe UI Light"/>
                <a:cs typeface="Segoe UI Light"/>
              </a:endParaRPr>
            </a:p>
            <a:p>
              <a:pPr>
                <a:buClr>
                  <a:schemeClr val="bg1"/>
                </a:buClr>
              </a:pPr>
              <a:r>
                <a:rPr lang="ro-RO" sz="1300" dirty="0" smtClean="0">
                  <a:latin typeface="Segoe UI Light"/>
                  <a:cs typeface="Segoe UI Light"/>
                </a:rPr>
                <a:t>Evaluarea </a:t>
              </a:r>
              <a:r>
                <a:rPr lang="ro-RO" sz="1300" dirty="0" err="1" smtClean="0">
                  <a:latin typeface="Segoe UI Light"/>
                  <a:cs typeface="Segoe UI Light"/>
                </a:rPr>
                <a:t>sumativă</a:t>
              </a:r>
              <a:endParaRPr lang="en-US" dirty="0">
                <a:solidFill>
                  <a:srgbClr val="FFFFFF"/>
                </a:solidFill>
                <a:latin typeface="Segoe UI Light"/>
                <a:cs typeface="Segoe UI Light"/>
              </a:endParaRPr>
            </a:p>
          </p:txBody>
        </p:sp>
        <p:grpSp>
          <p:nvGrpSpPr>
            <p:cNvPr id="7" name="Group 6"/>
            <p:cNvGrpSpPr/>
            <p:nvPr/>
          </p:nvGrpSpPr>
          <p:grpSpPr>
            <a:xfrm>
              <a:off x="878436" y="3070561"/>
              <a:ext cx="2670048" cy="265177"/>
              <a:chOff x="881063" y="1863334"/>
              <a:chExt cx="2670048" cy="265177"/>
            </a:xfrm>
          </p:grpSpPr>
          <p:cxnSp>
            <p:nvCxnSpPr>
              <p:cNvPr id="4" name="Straight Connector 3"/>
              <p:cNvCxnSpPr/>
              <p:nvPr/>
            </p:nvCxnSpPr>
            <p:spPr>
              <a:xfrm>
                <a:off x="881063" y="1865452"/>
                <a:ext cx="2670048"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882651" y="1863335"/>
                <a:ext cx="0" cy="26517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a:xfrm>
                <a:off x="3551111" y="1863334"/>
                <a:ext cx="0" cy="265176"/>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grpSp>
          <p:nvGrpSpPr>
            <p:cNvPr id="46" name="Group 45"/>
            <p:cNvGrpSpPr/>
            <p:nvPr/>
          </p:nvGrpSpPr>
          <p:grpSpPr>
            <a:xfrm rot="10800000">
              <a:off x="878436" y="4683987"/>
              <a:ext cx="2670048" cy="265177"/>
              <a:chOff x="881063" y="1863334"/>
              <a:chExt cx="2670048" cy="265177"/>
            </a:xfrm>
          </p:grpSpPr>
          <p:cxnSp>
            <p:nvCxnSpPr>
              <p:cNvPr id="47" name="Straight Connector 46"/>
              <p:cNvCxnSpPr/>
              <p:nvPr/>
            </p:nvCxnSpPr>
            <p:spPr>
              <a:xfrm>
                <a:off x="881063" y="1865452"/>
                <a:ext cx="2670048" cy="0"/>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882651" y="1863335"/>
                <a:ext cx="0" cy="265176"/>
              </a:xfrm>
              <a:prstGeom prst="lin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3551111" y="1863334"/>
                <a:ext cx="0" cy="265176"/>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sp>
          <p:nvSpPr>
            <p:cNvPr id="50" name="Rectangle 49"/>
            <p:cNvSpPr/>
            <p:nvPr/>
          </p:nvSpPr>
          <p:spPr bwMode="auto">
            <a:xfrm>
              <a:off x="4663439" y="3342359"/>
              <a:ext cx="1451233" cy="1343152"/>
            </a:xfrm>
            <a:prstGeom prst="rect">
              <a:avLst/>
            </a:prstGeom>
            <a:solidFill>
              <a:srgbClr val="EC008C"/>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34436" tIns="107549" rIns="134436" bIns="107549" numCol="1" spcCol="0" rtlCol="0" fromWordArt="0" anchor="t" anchorCtr="0" forceAA="0" compatLnSpc="1">
              <a:prstTxWarp prst="textNoShape">
                <a:avLst/>
              </a:prstTxWarp>
              <a:noAutofit/>
            </a:bodyPr>
            <a:lstStyle/>
            <a:p>
              <a:endParaRPr lang="ro-RO" sz="1000" b="1" dirty="0" smtClean="0">
                <a:solidFill>
                  <a:srgbClr val="FFFFFF"/>
                </a:solidFill>
                <a:latin typeface="Segoe UI Light"/>
                <a:cs typeface="Segoe UI Light"/>
              </a:endParaRPr>
            </a:p>
            <a:p>
              <a:r>
                <a:rPr lang="ro-RO" b="1" dirty="0" smtClean="0">
                  <a:solidFill>
                    <a:srgbClr val="FFFFFF"/>
                  </a:solidFill>
                  <a:latin typeface="Segoe UI Light"/>
                  <a:cs typeface="Segoe UI Light"/>
                </a:rPr>
                <a:t>Examen </a:t>
              </a:r>
              <a:r>
                <a:rPr lang="en-US" b="1" dirty="0" smtClean="0">
                  <a:solidFill>
                    <a:srgbClr val="FFFFFF"/>
                  </a:solidFill>
                  <a:latin typeface="Segoe UI Light"/>
                  <a:cs typeface="Segoe UI Light"/>
                </a:rPr>
                <a:t>Microsoft Certified Educator</a:t>
              </a:r>
            </a:p>
            <a:p>
              <a:pPr>
                <a:lnSpc>
                  <a:spcPts val="1600"/>
                </a:lnSpc>
              </a:pPr>
              <a:endParaRPr lang="en-US" dirty="0">
                <a:solidFill>
                  <a:srgbClr val="FFFFFF"/>
                </a:solidFill>
                <a:latin typeface="Segoe UI Light"/>
                <a:cs typeface="Segoe UI Light"/>
              </a:endParaRPr>
            </a:p>
          </p:txBody>
        </p:sp>
        <p:cxnSp>
          <p:nvCxnSpPr>
            <p:cNvPr id="11" name="Straight Arrow Connector 10"/>
            <p:cNvCxnSpPr/>
            <p:nvPr/>
          </p:nvCxnSpPr>
          <p:spPr>
            <a:xfrm>
              <a:off x="4186659" y="3943335"/>
              <a:ext cx="457200" cy="0"/>
            </a:xfrm>
            <a:prstGeom prst="straightConnector1">
              <a:avLst/>
            </a:prstGeom>
            <a:ln>
              <a:solidFill>
                <a:schemeClr val="tx1"/>
              </a:solidFill>
              <a:headEnd type="none"/>
              <a:tailEnd type="arrow"/>
            </a:ln>
          </p:spPr>
          <p:style>
            <a:lnRef idx="1">
              <a:schemeClr val="accent1"/>
            </a:lnRef>
            <a:fillRef idx="0">
              <a:schemeClr val="accent1"/>
            </a:fillRef>
            <a:effectRef idx="0">
              <a:schemeClr val="accent1"/>
            </a:effectRef>
            <a:fontRef idx="minor">
              <a:schemeClr val="tx1"/>
            </a:fontRef>
          </p:style>
        </p:cxnSp>
      </p:grpSp>
      <p:sp>
        <p:nvSpPr>
          <p:cNvPr id="13" name="Oval 12"/>
          <p:cNvSpPr/>
          <p:nvPr/>
        </p:nvSpPr>
        <p:spPr bwMode="auto">
          <a:xfrm>
            <a:off x="1350446" y="1678150"/>
            <a:ext cx="1298228" cy="2321805"/>
          </a:xfrm>
          <a:prstGeom prst="ellipse">
            <a:avLst/>
          </a:prstGeom>
          <a:noFill/>
          <a:ln w="25400">
            <a:solidFill>
              <a:schemeClr val="accent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243797" tIns="195038" rIns="243797" bIns="195038" numCol="1" spcCol="0" rtlCol="0" fromWordArt="0" anchor="t" anchorCtr="0" forceAA="0" compatLnSpc="1">
            <a:prstTxWarp prst="textNoShape">
              <a:avLst/>
            </a:prstTxWarp>
            <a:noAutofit/>
          </a:bodyPr>
          <a:lstStyle/>
          <a:p>
            <a:pPr algn="ctr" defTabSz="1243078" fontAlgn="base">
              <a:lnSpc>
                <a:spcPct val="90000"/>
              </a:lnSpc>
              <a:spcBef>
                <a:spcPct val="0"/>
              </a:spcBef>
              <a:spcAft>
                <a:spcPct val="0"/>
              </a:spcAft>
            </a:pPr>
            <a:endParaRPr lang="en-US" sz="3200" dirty="0" err="1">
              <a:gradFill>
                <a:gsLst>
                  <a:gs pos="0">
                    <a:srgbClr val="FFFFFF"/>
                  </a:gs>
                  <a:gs pos="100000">
                    <a:srgbClr val="FFFFFF"/>
                  </a:gs>
                </a:gsLst>
                <a:lin ang="5400000" scaled="0"/>
              </a:gradFill>
              <a:ea typeface="Segoe UI" pitchFamily="34" charset="0"/>
              <a:cs typeface="Segoe UI" pitchFamily="34" charset="0"/>
            </a:endParaRPr>
          </a:p>
        </p:txBody>
      </p:sp>
      <p:sp>
        <p:nvSpPr>
          <p:cNvPr id="21" name="Title 2"/>
          <p:cNvSpPr>
            <a:spLocks noGrp="1"/>
          </p:cNvSpPr>
          <p:nvPr>
            <p:ph type="title"/>
          </p:nvPr>
        </p:nvSpPr>
        <p:spPr>
          <a:xfrm>
            <a:off x="203793" y="228601"/>
            <a:ext cx="11149013" cy="568769"/>
          </a:xfrm>
        </p:spPr>
        <p:txBody>
          <a:bodyPr/>
          <a:lstStyle/>
          <a:p>
            <a:r>
              <a:rPr lang="ro-RO" sz="2800" b="1" dirty="0" smtClean="0">
                <a:solidFill>
                  <a:prstClr val="white"/>
                </a:solidFill>
                <a:latin typeface="+mn-lt"/>
                <a:cs typeface="+mn-cs"/>
              </a:rPr>
              <a:t>Certificarea </a:t>
            </a:r>
            <a:r>
              <a:rPr lang="en-US" sz="2800" b="1" dirty="0" smtClean="0">
                <a:solidFill>
                  <a:prstClr val="white"/>
                </a:solidFill>
                <a:latin typeface="+mn-lt"/>
                <a:cs typeface="+mn-cs"/>
              </a:rPr>
              <a:t>Microsoft </a:t>
            </a:r>
            <a:r>
              <a:rPr lang="en-US" sz="2800" b="1" dirty="0">
                <a:solidFill>
                  <a:prstClr val="white"/>
                </a:solidFill>
                <a:latin typeface="+mn-lt"/>
                <a:cs typeface="+mn-cs"/>
              </a:rPr>
              <a:t>Certified </a:t>
            </a:r>
            <a:r>
              <a:rPr lang="en-US" sz="2800" b="1" dirty="0" smtClean="0">
                <a:solidFill>
                  <a:prstClr val="white"/>
                </a:solidFill>
                <a:latin typeface="+mn-lt"/>
                <a:cs typeface="+mn-cs"/>
              </a:rPr>
              <a:t>Educator</a:t>
            </a:r>
            <a:endParaRPr lang="en-US" sz="2800" b="1" dirty="0">
              <a:solidFill>
                <a:prstClr val="white"/>
              </a:solidFill>
              <a:latin typeface="+mn-lt"/>
              <a:cs typeface="+mn-cs"/>
            </a:endParaRPr>
          </a:p>
        </p:txBody>
      </p:sp>
      <p:sp>
        <p:nvSpPr>
          <p:cNvPr id="2" name="Oval 1"/>
          <p:cNvSpPr/>
          <p:nvPr/>
        </p:nvSpPr>
        <p:spPr bwMode="auto">
          <a:xfrm>
            <a:off x="5659817" y="4096905"/>
            <a:ext cx="3168869" cy="2666494"/>
          </a:xfrm>
          <a:prstGeom prst="ellipse">
            <a:avLst/>
          </a:prstGeom>
          <a:noFill/>
          <a:ln>
            <a:solidFill>
              <a:srgbClr val="BAD80A"/>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3228930128"/>
      </p:ext>
    </p:extLst>
  </p:cSld>
  <p:clrMapOvr>
    <a:masterClrMapping/>
  </p:clrMapOvr>
  <mc:AlternateContent xmlns:mc="http://schemas.openxmlformats.org/markup-compatibility/2006">
    <mc:Choice xmlns:p14="http://schemas.microsoft.com/office/powerpoint/2010/main" xmlns="" Requires="p14">
      <p:transition p14:dur="100">
        <p:fade/>
      </p:transition>
    </mc:Choice>
    <mc:Fallback>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p:cNvSpPr txBox="1">
            <a:spLocks/>
          </p:cNvSpPr>
          <p:nvPr/>
        </p:nvSpPr>
        <p:spPr>
          <a:xfrm>
            <a:off x="609441" y="203794"/>
            <a:ext cx="8532178" cy="888407"/>
          </a:xfrm>
          <a:prstGeom prst="rect">
            <a:avLst/>
          </a:prstGeom>
        </p:spPr>
        <p:txBody>
          <a:bodyPr lIns="121899" tIns="60949" rIns="121899" bIns="60949"/>
          <a:lstStyle/>
          <a:p>
            <a:pPr defTabSz="1218937">
              <a:lnSpc>
                <a:spcPct val="90000"/>
              </a:lnSpc>
              <a:spcBef>
                <a:spcPct val="0"/>
              </a:spcBef>
              <a:defRPr/>
            </a:pPr>
            <a:endParaRPr lang="en-US" sz="4300" dirty="0">
              <a:ln w="3175">
                <a:noFill/>
              </a:ln>
              <a:solidFill>
                <a:prstClr val="white"/>
              </a:solidFill>
              <a:latin typeface="Segoe UI Light" pitchFamily="34" charset="0"/>
              <a:ea typeface="Segoe UI" pitchFamily="34" charset="0"/>
              <a:cs typeface="Segoe UI" pitchFamily="34" charset="0"/>
            </a:endParaRPr>
          </a:p>
        </p:txBody>
      </p:sp>
      <p:pic>
        <p:nvPicPr>
          <p:cNvPr id="15"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tretch>
            <a:fillRect/>
          </a:stretch>
        </p:blipFill>
        <p:spPr bwMode="auto">
          <a:xfrm>
            <a:off x="3226434" y="973857"/>
            <a:ext cx="5619726" cy="5249318"/>
          </a:xfrm>
          <a:prstGeom prst="rect">
            <a:avLst/>
          </a:prstGeom>
          <a:ln w="38100" cap="sq">
            <a:noFill/>
            <a:prstDash val="solid"/>
            <a:miter lim="800000"/>
          </a:ln>
          <a:effectLst/>
        </p:spPr>
      </p:pic>
      <p:sp>
        <p:nvSpPr>
          <p:cNvPr id="16" name="Rectangle 15"/>
          <p:cNvSpPr/>
          <p:nvPr/>
        </p:nvSpPr>
        <p:spPr>
          <a:xfrm>
            <a:off x="6907001" y="118591"/>
            <a:ext cx="5544097" cy="415476"/>
          </a:xfrm>
          <a:prstGeom prst="rect">
            <a:avLst/>
          </a:prstGeom>
        </p:spPr>
        <p:txBody>
          <a:bodyPr wrap="square" lIns="121899" tIns="60949" rIns="121899" bIns="60949">
            <a:spAutoFit/>
          </a:bodyPr>
          <a:lstStyle/>
          <a:p>
            <a:r>
              <a:rPr lang="en-US" dirty="0" smtClean="0">
                <a:solidFill>
                  <a:srgbClr val="BD1A8D"/>
                </a:solidFill>
              </a:rPr>
              <a:t>MICROSOFT IT ACADEMY PROGRAM</a:t>
            </a:r>
          </a:p>
        </p:txBody>
      </p:sp>
      <p:pic>
        <p:nvPicPr>
          <p:cNvPr id="17" name="[LAYER 4] right arrow icon"/>
          <p:cNvPicPr>
            <a:picLocks noChangeAspect="1"/>
          </p:cNvPicPr>
          <p:nvPr/>
        </p:nvPicPr>
        <p:blipFill>
          <a:blip r:embed="rId4" cstate="print">
            <a:extLst>
              <a:ext uri="{28A0092B-C50C-407E-A947-70E740481C1C}">
                <a14:useLocalDpi xmlns:a14="http://schemas.microsoft.com/office/drawing/2010/main" xmlns=""/>
              </a:ext>
            </a:extLst>
          </a:blip>
          <a:stretch>
            <a:fillRect/>
          </a:stretch>
        </p:blipFill>
        <p:spPr>
          <a:xfrm>
            <a:off x="243776" y="366823"/>
            <a:ext cx="365665" cy="365760"/>
          </a:xfrm>
          <a:prstGeom prst="rect">
            <a:avLst/>
          </a:prstGeom>
          <a:noFill/>
          <a:ln>
            <a:noFill/>
          </a:ln>
        </p:spPr>
      </p:pic>
      <p:sp>
        <p:nvSpPr>
          <p:cNvPr id="19" name="Rectangle 18"/>
          <p:cNvSpPr/>
          <p:nvPr/>
        </p:nvSpPr>
        <p:spPr>
          <a:xfrm>
            <a:off x="6907001" y="6522720"/>
            <a:ext cx="1706436" cy="335280"/>
          </a:xfrm>
          <a:prstGeom prst="rect">
            <a:avLst/>
          </a:prstGeom>
          <a:solidFill>
            <a:srgbClr val="008A4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t"/>
          <a:lstStyle/>
          <a:p>
            <a:endParaRPr lang="en-US" sz="1500" dirty="0">
              <a:solidFill>
                <a:prstClr val="white"/>
              </a:solidFill>
            </a:endParaRPr>
          </a:p>
        </p:txBody>
      </p:sp>
      <p:sp>
        <p:nvSpPr>
          <p:cNvPr id="21" name="Rectangle 20"/>
          <p:cNvSpPr/>
          <p:nvPr/>
        </p:nvSpPr>
        <p:spPr>
          <a:xfrm>
            <a:off x="8674380" y="6522720"/>
            <a:ext cx="1706436" cy="3352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t"/>
          <a:lstStyle/>
          <a:p>
            <a:endParaRPr lang="en-US" sz="1500" dirty="0">
              <a:solidFill>
                <a:prstClr val="white"/>
              </a:solidFill>
            </a:endParaRPr>
          </a:p>
        </p:txBody>
      </p:sp>
      <p:sp>
        <p:nvSpPr>
          <p:cNvPr id="22" name="Rectangle 21"/>
          <p:cNvSpPr/>
          <p:nvPr/>
        </p:nvSpPr>
        <p:spPr>
          <a:xfrm>
            <a:off x="10441760" y="6522720"/>
            <a:ext cx="1706436" cy="335280"/>
          </a:xfrm>
          <a:prstGeom prst="rect">
            <a:avLst/>
          </a:prstGeom>
          <a:solidFill>
            <a:srgbClr val="BA141A"/>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t"/>
          <a:lstStyle/>
          <a:p>
            <a:endParaRPr lang="en-US" sz="1500" dirty="0">
              <a:solidFill>
                <a:prstClr val="white"/>
              </a:solidFill>
            </a:endParaRPr>
          </a:p>
        </p:txBody>
      </p:sp>
    </p:spTree>
    <p:extLst>
      <p:ext uri="{BB962C8B-B14F-4D97-AF65-F5344CB8AC3E}">
        <p14:creationId xmlns:p14="http://schemas.microsoft.com/office/powerpoint/2010/main" xmlns="" val="32115459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Black Right Margin"/>
          <p:cNvSpPr/>
          <p:nvPr/>
        </p:nvSpPr>
        <p:spPr>
          <a:xfrm>
            <a:off x="7440262" y="0"/>
            <a:ext cx="4773956"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7" name="Sub title Graph"/>
          <p:cNvSpPr/>
          <p:nvPr/>
        </p:nvSpPr>
        <p:spPr>
          <a:xfrm>
            <a:off x="7516442" y="126848"/>
            <a:ext cx="4672383" cy="954107"/>
          </a:xfrm>
          <a:prstGeom prst="rect">
            <a:avLst/>
          </a:prstGeom>
        </p:spPr>
        <p:txBody>
          <a:bodyPr wrap="square">
            <a:spAutoFit/>
          </a:bodyPr>
          <a:lstStyle/>
          <a:p>
            <a:r>
              <a:rPr lang="en-US" sz="2000" dirty="0" smtClean="0">
                <a:solidFill>
                  <a:srgbClr val="FFC20E"/>
                </a:solidFill>
              </a:rPr>
              <a:t>13,000 IT ACADEMIES GLOBALLY</a:t>
            </a:r>
            <a:r>
              <a:rPr lang="en-US" dirty="0" smtClean="0">
                <a:solidFill>
                  <a:srgbClr val="FFC20E"/>
                </a:solidFill>
              </a:rPr>
              <a:t> </a:t>
            </a:r>
            <a:r>
              <a:rPr lang="en-US" sz="2800" dirty="0" smtClean="0">
                <a:solidFill>
                  <a:prstClr val="white"/>
                </a:solidFill>
              </a:rPr>
              <a:t>133 COUNTRIES</a:t>
            </a:r>
            <a:endParaRPr lang="en-US" sz="2400" dirty="0">
              <a:solidFill>
                <a:prstClr val="white"/>
              </a:solidFill>
            </a:endParaRPr>
          </a:p>
        </p:txBody>
      </p:sp>
      <p:graphicFrame>
        <p:nvGraphicFramePr>
          <p:cNvPr id="18" name="Pie Chart"/>
          <p:cNvGraphicFramePr/>
          <p:nvPr>
            <p:extLst>
              <p:ext uri="{D42A27DB-BD31-4B8C-83A1-F6EECF244321}">
                <p14:modId xmlns:p14="http://schemas.microsoft.com/office/powerpoint/2010/main" xmlns="" val="4232371627"/>
              </p:ext>
            </p:extLst>
          </p:nvPr>
        </p:nvGraphicFramePr>
        <p:xfrm>
          <a:off x="7313295" y="1348343"/>
          <a:ext cx="5027890" cy="3454400"/>
        </p:xfrm>
        <a:graphic>
          <a:graphicData uri="http://schemas.openxmlformats.org/drawingml/2006/chart">
            <c:chart xmlns:c="http://schemas.openxmlformats.org/drawingml/2006/chart" xmlns:r="http://schemas.openxmlformats.org/officeDocument/2006/relationships" r:id="rId3"/>
          </a:graphicData>
        </a:graphic>
      </p:graphicFrame>
      <p:sp>
        <p:nvSpPr>
          <p:cNvPr id="20" name="Rectangle 19"/>
          <p:cNvSpPr/>
          <p:nvPr/>
        </p:nvSpPr>
        <p:spPr>
          <a:xfrm>
            <a:off x="7671756" y="6443766"/>
            <a:ext cx="243776" cy="243840"/>
          </a:xfrm>
          <a:prstGeom prst="rect">
            <a:avLst/>
          </a:prstGeom>
          <a:solidFill>
            <a:srgbClr val="0972B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prstClr val="white"/>
              </a:solidFill>
            </a:endParaRPr>
          </a:p>
        </p:txBody>
      </p:sp>
      <p:sp>
        <p:nvSpPr>
          <p:cNvPr id="23" name="Rectangle 22"/>
          <p:cNvSpPr/>
          <p:nvPr/>
        </p:nvSpPr>
        <p:spPr>
          <a:xfrm>
            <a:off x="7962830" y="6467754"/>
            <a:ext cx="4064707" cy="2438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Altele</a:t>
            </a:r>
            <a:r>
              <a:rPr lang="en-US" sz="2000" dirty="0" smtClean="0">
                <a:solidFill>
                  <a:prstClr val="white"/>
                </a:solidFill>
              </a:rPr>
              <a:t> (9%)</a:t>
            </a:r>
            <a:endParaRPr lang="en-US" sz="2000" dirty="0">
              <a:solidFill>
                <a:prstClr val="white"/>
              </a:solidFill>
            </a:endParaRPr>
          </a:p>
        </p:txBody>
      </p:sp>
      <p:sp>
        <p:nvSpPr>
          <p:cNvPr id="24" name="Rectangle 23"/>
          <p:cNvSpPr/>
          <p:nvPr/>
        </p:nvSpPr>
        <p:spPr>
          <a:xfrm>
            <a:off x="7671756" y="6050294"/>
            <a:ext cx="243776" cy="243840"/>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prstClr val="white"/>
              </a:solidFill>
            </a:endParaRPr>
          </a:p>
        </p:txBody>
      </p:sp>
      <p:sp>
        <p:nvSpPr>
          <p:cNvPr id="25" name="Rectangle 24"/>
          <p:cNvSpPr/>
          <p:nvPr/>
        </p:nvSpPr>
        <p:spPr>
          <a:xfrm>
            <a:off x="7934926" y="5238060"/>
            <a:ext cx="4064707" cy="2438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Sector pre-universitar</a:t>
            </a:r>
            <a:r>
              <a:rPr lang="en-US" sz="2000" dirty="0" smtClean="0">
                <a:solidFill>
                  <a:prstClr val="white"/>
                </a:solidFill>
              </a:rPr>
              <a:t> (53%)</a:t>
            </a:r>
            <a:endParaRPr lang="en-US" sz="2000" dirty="0">
              <a:solidFill>
                <a:prstClr val="white"/>
              </a:solidFill>
            </a:endParaRPr>
          </a:p>
        </p:txBody>
      </p:sp>
      <p:sp>
        <p:nvSpPr>
          <p:cNvPr id="26" name="Rectangle 25"/>
          <p:cNvSpPr/>
          <p:nvPr/>
        </p:nvSpPr>
        <p:spPr>
          <a:xfrm>
            <a:off x="7671756" y="5648600"/>
            <a:ext cx="243776" cy="243840"/>
          </a:xfrm>
          <a:prstGeom prst="rect">
            <a:avLst/>
          </a:prstGeom>
          <a:solidFill>
            <a:srgbClr val="BA141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prstClr val="white"/>
              </a:solidFill>
            </a:endParaRPr>
          </a:p>
        </p:txBody>
      </p:sp>
      <p:sp>
        <p:nvSpPr>
          <p:cNvPr id="27" name="Rectangle 26"/>
          <p:cNvSpPr/>
          <p:nvPr/>
        </p:nvSpPr>
        <p:spPr>
          <a:xfrm>
            <a:off x="7947064" y="6050294"/>
            <a:ext cx="4267154" cy="25206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Universități și colegii </a:t>
            </a:r>
            <a:r>
              <a:rPr lang="en-US" sz="2000" dirty="0" smtClean="0">
                <a:solidFill>
                  <a:prstClr val="white"/>
                </a:solidFill>
              </a:rPr>
              <a:t>(10%)</a:t>
            </a:r>
            <a:endParaRPr lang="en-US" sz="2000" dirty="0">
              <a:solidFill>
                <a:prstClr val="white"/>
              </a:solidFill>
            </a:endParaRPr>
          </a:p>
        </p:txBody>
      </p:sp>
      <p:sp>
        <p:nvSpPr>
          <p:cNvPr id="28" name="Rectangle 27"/>
          <p:cNvSpPr/>
          <p:nvPr/>
        </p:nvSpPr>
        <p:spPr>
          <a:xfrm>
            <a:off x="7671756" y="5230192"/>
            <a:ext cx="243776" cy="243840"/>
          </a:xfrm>
          <a:prstGeom prst="rect">
            <a:avLst/>
          </a:prstGeom>
          <a:solidFill>
            <a:srgbClr val="FFC20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solidFill>
                <a:prstClr val="white"/>
              </a:solidFill>
            </a:endParaRPr>
          </a:p>
        </p:txBody>
      </p:sp>
      <p:sp>
        <p:nvSpPr>
          <p:cNvPr id="29" name="Rectangle 28"/>
          <p:cNvSpPr/>
          <p:nvPr/>
        </p:nvSpPr>
        <p:spPr>
          <a:xfrm>
            <a:off x="7950692" y="5660533"/>
            <a:ext cx="4064707" cy="24384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Colegii tehnice/vocaționale</a:t>
            </a:r>
            <a:r>
              <a:rPr lang="en-US" sz="2000" dirty="0" smtClean="0">
                <a:solidFill>
                  <a:prstClr val="white"/>
                </a:solidFill>
              </a:rPr>
              <a:t> (28%)</a:t>
            </a:r>
            <a:endParaRPr lang="en-US" sz="2000" dirty="0">
              <a:solidFill>
                <a:prstClr val="white"/>
              </a:solidFill>
            </a:endParaRPr>
          </a:p>
        </p:txBody>
      </p:sp>
      <p:grpSp>
        <p:nvGrpSpPr>
          <p:cNvPr id="30" name="MASKS FOR CHART ANIMATION"/>
          <p:cNvGrpSpPr/>
          <p:nvPr/>
        </p:nvGrpSpPr>
        <p:grpSpPr>
          <a:xfrm>
            <a:off x="304727" y="1512778"/>
            <a:ext cx="5283326" cy="5076580"/>
            <a:chOff x="228600" y="1134583"/>
            <a:chExt cx="3963527" cy="3807435"/>
          </a:xfrm>
        </p:grpSpPr>
        <p:grpSp>
          <p:nvGrpSpPr>
            <p:cNvPr id="31" name="Group 30"/>
            <p:cNvGrpSpPr/>
            <p:nvPr/>
          </p:nvGrpSpPr>
          <p:grpSpPr>
            <a:xfrm>
              <a:off x="2176131" y="1134583"/>
              <a:ext cx="2015996" cy="3807435"/>
              <a:chOff x="2176131" y="1134583"/>
              <a:chExt cx="2015996" cy="3807435"/>
            </a:xfrm>
          </p:grpSpPr>
          <p:sp>
            <p:nvSpPr>
              <p:cNvPr id="42" name="Rectangle 41"/>
              <p:cNvSpPr/>
              <p:nvPr/>
            </p:nvSpPr>
            <p:spPr>
              <a:xfrm>
                <a:off x="2176131" y="1134583"/>
                <a:ext cx="2014868" cy="1887195"/>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43" name="Rectangle 42"/>
              <p:cNvSpPr/>
              <p:nvPr/>
            </p:nvSpPr>
            <p:spPr>
              <a:xfrm>
                <a:off x="2176131" y="3127248"/>
                <a:ext cx="2015996" cy="1814770"/>
              </a:xfrm>
              <a:prstGeom prst="rect">
                <a:avLst/>
              </a:prstGeom>
              <a:solidFill>
                <a:srgbClr val="F265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grpSp>
        <p:grpSp>
          <p:nvGrpSpPr>
            <p:cNvPr id="32" name="MASKS FOR CHART ANIMATION"/>
            <p:cNvGrpSpPr/>
            <p:nvPr/>
          </p:nvGrpSpPr>
          <p:grpSpPr>
            <a:xfrm>
              <a:off x="228600" y="1134583"/>
              <a:ext cx="3776332" cy="3807435"/>
              <a:chOff x="228600" y="1134583"/>
              <a:chExt cx="3776332" cy="3807435"/>
            </a:xfrm>
          </p:grpSpPr>
          <p:sp>
            <p:nvSpPr>
              <p:cNvPr id="33" name="Students Tile" descr="Up:  Over  7.5 MILLION students engaged"/>
              <p:cNvSpPr/>
              <p:nvPr/>
            </p:nvSpPr>
            <p:spPr>
              <a:xfrm>
                <a:off x="228600" y="1134583"/>
                <a:ext cx="1828800" cy="1887195"/>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Peste</a:t>
                </a:r>
                <a:r>
                  <a:rPr lang="en-US" sz="1600" dirty="0" smtClean="0">
                    <a:solidFill>
                      <a:prstClr val="white"/>
                    </a:solidFill>
                  </a:rPr>
                  <a:t> </a:t>
                </a:r>
              </a:p>
              <a:p>
                <a:r>
                  <a:rPr lang="en-US" sz="2400" b="1" dirty="0" smtClean="0">
                    <a:solidFill>
                      <a:prstClr val="white"/>
                    </a:solidFill>
                  </a:rPr>
                  <a:t>7.5 MIL</a:t>
                </a:r>
                <a:r>
                  <a:rPr lang="ro-RO" sz="2400" b="1" dirty="0" smtClean="0">
                    <a:solidFill>
                      <a:prstClr val="white"/>
                    </a:solidFill>
                  </a:rPr>
                  <a:t>IOANE</a:t>
                </a:r>
                <a:r>
                  <a:rPr lang="en-US" sz="2400" b="1" dirty="0" smtClean="0">
                    <a:solidFill>
                      <a:prstClr val="white"/>
                    </a:solidFill>
                  </a:rPr>
                  <a:t> </a:t>
                </a:r>
                <a:r>
                  <a:rPr lang="ro-RO" sz="2000" dirty="0" smtClean="0">
                    <a:solidFill>
                      <a:prstClr val="white"/>
                    </a:solidFill>
                  </a:rPr>
                  <a:t>de elevi și studenți instruiți </a:t>
                </a:r>
                <a:endParaRPr lang="en-US" sz="2000" dirty="0">
                  <a:solidFill>
                    <a:prstClr val="white"/>
                  </a:solidFill>
                </a:endParaRPr>
              </a:p>
            </p:txBody>
          </p:sp>
          <p:sp>
            <p:nvSpPr>
              <p:cNvPr id="34" name="Educators Tile" descr="Up:  More than 750,000 educators reached"/>
              <p:cNvSpPr/>
              <p:nvPr/>
            </p:nvSpPr>
            <p:spPr>
              <a:xfrm>
                <a:off x="2176132" y="1183834"/>
                <a:ext cx="1828800" cy="1828800"/>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Peste</a:t>
                </a:r>
                <a:endParaRPr lang="en-US" sz="2000" dirty="0">
                  <a:solidFill>
                    <a:prstClr val="white"/>
                  </a:solidFill>
                </a:endParaRPr>
              </a:p>
              <a:p>
                <a:r>
                  <a:rPr lang="en-US" sz="2800" b="1" dirty="0" smtClean="0">
                    <a:solidFill>
                      <a:prstClr val="white"/>
                    </a:solidFill>
                  </a:rPr>
                  <a:t>750,000 </a:t>
                </a:r>
                <a:r>
                  <a:rPr lang="ro-RO" sz="2000" dirty="0" smtClean="0">
                    <a:solidFill>
                      <a:prstClr val="white"/>
                    </a:solidFill>
                  </a:rPr>
                  <a:t>cadre didactice implicate</a:t>
                </a:r>
                <a:endParaRPr lang="en-US" sz="2000" dirty="0">
                  <a:solidFill>
                    <a:prstClr val="white"/>
                  </a:solidFill>
                </a:endParaRPr>
              </a:p>
            </p:txBody>
          </p:sp>
          <p:sp>
            <p:nvSpPr>
              <p:cNvPr id="35" name="Certifications Tile" descr="Up:  Almost  1 MILLION certifications"/>
              <p:cNvSpPr/>
              <p:nvPr/>
            </p:nvSpPr>
            <p:spPr>
              <a:xfrm>
                <a:off x="228600" y="3113218"/>
                <a:ext cx="1828800" cy="1828800"/>
              </a:xfrm>
              <a:prstGeom prst="rect">
                <a:avLst/>
              </a:prstGeom>
              <a:solidFill>
                <a:srgbClr val="EC00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o-RO" sz="2000" dirty="0" smtClean="0">
                    <a:solidFill>
                      <a:prstClr val="white"/>
                    </a:solidFill>
                  </a:rPr>
                  <a:t>Peste</a:t>
                </a:r>
                <a:r>
                  <a:rPr lang="en-US" sz="2000" dirty="0" smtClean="0">
                    <a:solidFill>
                      <a:prstClr val="white"/>
                    </a:solidFill>
                  </a:rPr>
                  <a:t> </a:t>
                </a:r>
                <a:endParaRPr lang="en-US" sz="2000" dirty="0">
                  <a:solidFill>
                    <a:prstClr val="white"/>
                  </a:solidFill>
                </a:endParaRPr>
              </a:p>
              <a:p>
                <a:r>
                  <a:rPr lang="en-US" sz="2400" b="1" dirty="0" smtClean="0">
                    <a:solidFill>
                      <a:prstClr val="white"/>
                    </a:solidFill>
                  </a:rPr>
                  <a:t>1 MILION </a:t>
                </a:r>
                <a:endParaRPr lang="ro-RO" sz="2400" b="1" dirty="0" smtClean="0">
                  <a:solidFill>
                    <a:prstClr val="white"/>
                  </a:solidFill>
                </a:endParaRPr>
              </a:p>
              <a:p>
                <a:r>
                  <a:rPr lang="ro-RO" sz="2000" dirty="0" smtClean="0">
                    <a:solidFill>
                      <a:prstClr val="white"/>
                    </a:solidFill>
                  </a:rPr>
                  <a:t>de c</a:t>
                </a:r>
                <a:r>
                  <a:rPr lang="en-US" sz="2000" dirty="0" err="1" smtClean="0">
                    <a:solidFill>
                      <a:prstClr val="white"/>
                    </a:solidFill>
                  </a:rPr>
                  <a:t>ertific</a:t>
                </a:r>
                <a:r>
                  <a:rPr lang="ro-RO" sz="2000" dirty="0" err="1" smtClean="0">
                    <a:solidFill>
                      <a:prstClr val="white"/>
                    </a:solidFill>
                  </a:rPr>
                  <a:t>ări</a:t>
                </a:r>
                <a:r>
                  <a:rPr lang="ro-RO" sz="2000" dirty="0" smtClean="0">
                    <a:solidFill>
                      <a:prstClr val="white"/>
                    </a:solidFill>
                  </a:rPr>
                  <a:t> obținute</a:t>
                </a:r>
                <a:endParaRPr lang="en-US" sz="2000" dirty="0">
                  <a:solidFill>
                    <a:prstClr val="white"/>
                  </a:solidFill>
                </a:endParaRPr>
              </a:p>
            </p:txBody>
          </p:sp>
          <p:grpSp>
            <p:nvGrpSpPr>
              <p:cNvPr id="38" name="Members Tile" descr="Up:  Members Tile"/>
              <p:cNvGrpSpPr/>
              <p:nvPr/>
            </p:nvGrpSpPr>
            <p:grpSpPr>
              <a:xfrm>
                <a:off x="2220433" y="3140650"/>
                <a:ext cx="1727704" cy="1778776"/>
                <a:chOff x="2220433" y="3147682"/>
                <a:chExt cx="1727704" cy="1778776"/>
              </a:xfrm>
            </p:grpSpPr>
            <p:graphicFrame>
              <p:nvGraphicFramePr>
                <p:cNvPr id="39" name="Chart 38"/>
                <p:cNvGraphicFramePr>
                  <a:graphicFrameLocks/>
                </p:cNvGraphicFramePr>
                <p:nvPr>
                  <p:extLst>
                    <p:ext uri="{D42A27DB-BD31-4B8C-83A1-F6EECF244321}">
                      <p14:modId xmlns:p14="http://schemas.microsoft.com/office/powerpoint/2010/main" xmlns="" val="2674843997"/>
                    </p:ext>
                  </p:extLst>
                </p:nvPr>
              </p:nvGraphicFramePr>
              <p:xfrm>
                <a:off x="2275054" y="3486149"/>
                <a:ext cx="1577022" cy="1272401"/>
              </p:xfrm>
              <a:graphic>
                <a:graphicData uri="http://schemas.openxmlformats.org/drawingml/2006/chart">
                  <c:chart xmlns:c="http://schemas.openxmlformats.org/drawingml/2006/chart" xmlns:r="http://schemas.openxmlformats.org/officeDocument/2006/relationships" r:id="rId4"/>
                </a:graphicData>
              </a:graphic>
            </p:graphicFrame>
            <p:sp>
              <p:nvSpPr>
                <p:cNvPr id="40" name="TextBox 39"/>
                <p:cNvSpPr txBox="1"/>
                <p:nvPr/>
              </p:nvSpPr>
              <p:spPr>
                <a:xfrm>
                  <a:off x="2603589" y="4684084"/>
                  <a:ext cx="1227972" cy="242374"/>
                </a:xfrm>
                <a:prstGeom prst="rect">
                  <a:avLst/>
                </a:prstGeom>
                <a:noFill/>
              </p:spPr>
              <p:txBody>
                <a:bodyPr wrap="square" rtlCol="0">
                  <a:spAutoFit/>
                </a:bodyPr>
                <a:lstStyle/>
                <a:p>
                  <a:r>
                    <a:rPr lang="en-US" sz="1500" dirty="0">
                      <a:solidFill>
                        <a:prstClr val="white"/>
                      </a:solidFill>
                    </a:rPr>
                    <a:t>2005-2012 </a:t>
                  </a:r>
                </a:p>
              </p:txBody>
            </p:sp>
            <p:sp>
              <p:nvSpPr>
                <p:cNvPr id="41" name="TextBox 40"/>
                <p:cNvSpPr txBox="1"/>
                <p:nvPr/>
              </p:nvSpPr>
              <p:spPr>
                <a:xfrm>
                  <a:off x="2220433" y="3147682"/>
                  <a:ext cx="1727704" cy="300083"/>
                </a:xfrm>
                <a:prstGeom prst="rect">
                  <a:avLst/>
                </a:prstGeom>
                <a:noFill/>
              </p:spPr>
              <p:txBody>
                <a:bodyPr wrap="square" rtlCol="0">
                  <a:spAutoFit/>
                </a:bodyPr>
                <a:lstStyle/>
                <a:p>
                  <a:r>
                    <a:rPr lang="en-US" sz="2000" dirty="0" err="1" smtClean="0">
                      <a:solidFill>
                        <a:prstClr val="white"/>
                      </a:solidFill>
                    </a:rPr>
                    <a:t>Memb</a:t>
                  </a:r>
                  <a:r>
                    <a:rPr lang="ro-RO" sz="2000" dirty="0" err="1" smtClean="0">
                      <a:solidFill>
                        <a:prstClr val="white"/>
                      </a:solidFill>
                    </a:rPr>
                    <a:t>ri</a:t>
                  </a:r>
                  <a:r>
                    <a:rPr lang="ro-RO" sz="2000" dirty="0" smtClean="0">
                      <a:solidFill>
                        <a:prstClr val="white"/>
                      </a:solidFill>
                    </a:rPr>
                    <a:t> ITA</a:t>
                  </a:r>
                  <a:endParaRPr lang="en-US" sz="2000" dirty="0">
                    <a:solidFill>
                      <a:prstClr val="white"/>
                    </a:solidFill>
                  </a:endParaRPr>
                </a:p>
              </p:txBody>
            </p:sp>
          </p:grpSp>
        </p:grpSp>
      </p:grpSp>
      <p:sp>
        <p:nvSpPr>
          <p:cNvPr id="44" name="Slide Title"/>
          <p:cNvSpPr/>
          <p:nvPr/>
        </p:nvSpPr>
        <p:spPr>
          <a:xfrm>
            <a:off x="226429" y="76200"/>
            <a:ext cx="7349192" cy="523220"/>
          </a:xfrm>
          <a:prstGeom prst="rect">
            <a:avLst/>
          </a:prstGeom>
        </p:spPr>
        <p:txBody>
          <a:bodyPr wrap="square">
            <a:spAutoFit/>
          </a:bodyPr>
          <a:lstStyle/>
          <a:p>
            <a:r>
              <a:rPr lang="en-US" sz="2800" b="1" dirty="0" smtClean="0">
                <a:solidFill>
                  <a:prstClr val="white"/>
                </a:solidFill>
                <a:latin typeface="Segoe UI Light" pitchFamily="34" charset="0"/>
              </a:rPr>
              <a:t>IT ACADEMY</a:t>
            </a:r>
            <a:endParaRPr lang="en-US" sz="2800" b="1" dirty="0">
              <a:solidFill>
                <a:prstClr val="white"/>
              </a:solidFill>
              <a:latin typeface="Segoe UI Light" pitchFamily="34" charset="0"/>
            </a:endParaRPr>
          </a:p>
        </p:txBody>
      </p:sp>
    </p:spTree>
    <p:extLst>
      <p:ext uri="{BB962C8B-B14F-4D97-AF65-F5344CB8AC3E}">
        <p14:creationId xmlns:p14="http://schemas.microsoft.com/office/powerpoint/2010/main" xmlns="" val="3968862758"/>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304722" y="279400"/>
            <a:ext cx="2437765" cy="1950720"/>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defTabSz="914097"/>
            <a:r>
              <a:rPr lang="ro-RO" sz="3200" dirty="0" smtClean="0">
                <a:solidFill>
                  <a:prstClr val="white"/>
                </a:solidFill>
                <a:cs typeface="Segoe UI" pitchFamily="34" charset="0"/>
              </a:rPr>
              <a:t>Ce este</a:t>
            </a:r>
            <a:r>
              <a:rPr lang="en-US" sz="3200" dirty="0" smtClean="0">
                <a:solidFill>
                  <a:prstClr val="white"/>
                </a:solidFill>
                <a:cs typeface="Segoe UI" pitchFamily="34" charset="0"/>
              </a:rPr>
              <a:t>?</a:t>
            </a:r>
            <a:endParaRPr lang="en-US" sz="3200" dirty="0">
              <a:solidFill>
                <a:prstClr val="white"/>
              </a:solidFill>
              <a:cs typeface="Segoe UI" pitchFamily="34" charset="0"/>
            </a:endParaRPr>
          </a:p>
        </p:txBody>
      </p:sp>
      <p:sp>
        <p:nvSpPr>
          <p:cNvPr id="15" name="Rectangle 14"/>
          <p:cNvSpPr/>
          <p:nvPr/>
        </p:nvSpPr>
        <p:spPr>
          <a:xfrm>
            <a:off x="304722" y="4707126"/>
            <a:ext cx="2437765" cy="1950720"/>
          </a:xfrm>
          <a:prstGeom prst="rect">
            <a:avLst/>
          </a:prstGeom>
          <a:solidFill>
            <a:srgbClr val="EC008C"/>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defTabSz="914097"/>
            <a:r>
              <a:rPr lang="ro-RO" sz="3200" dirty="0" smtClean="0">
                <a:solidFill>
                  <a:prstClr val="white"/>
                </a:solidFill>
                <a:cs typeface="Segoe UI" pitchFamily="34" charset="0"/>
              </a:rPr>
              <a:t>De ce</a:t>
            </a:r>
            <a:r>
              <a:rPr lang="en-US" sz="3200" dirty="0" smtClean="0">
                <a:solidFill>
                  <a:prstClr val="white"/>
                </a:solidFill>
                <a:cs typeface="Segoe UI" pitchFamily="34" charset="0"/>
              </a:rPr>
              <a:t>?</a:t>
            </a:r>
            <a:endParaRPr lang="en-US" sz="3200" dirty="0">
              <a:solidFill>
                <a:prstClr val="white"/>
              </a:solidFill>
              <a:cs typeface="Segoe UI" pitchFamily="34" charset="0"/>
            </a:endParaRPr>
          </a:p>
        </p:txBody>
      </p:sp>
      <p:sp>
        <p:nvSpPr>
          <p:cNvPr id="16" name="Rectangle 15"/>
          <p:cNvSpPr/>
          <p:nvPr/>
        </p:nvSpPr>
        <p:spPr>
          <a:xfrm>
            <a:off x="304721" y="2493056"/>
            <a:ext cx="2437765" cy="1950720"/>
          </a:xfrm>
          <a:prstGeom prst="rect">
            <a:avLst/>
          </a:prstGeom>
          <a:solidFill>
            <a:srgbClr val="FF8C05"/>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defTabSz="914097"/>
            <a:r>
              <a:rPr lang="ro-RO" sz="3200" dirty="0" smtClean="0">
                <a:solidFill>
                  <a:prstClr val="white"/>
                </a:solidFill>
                <a:cs typeface="Segoe UI" pitchFamily="34" charset="0"/>
              </a:rPr>
              <a:t>Pentru cine</a:t>
            </a:r>
            <a:r>
              <a:rPr lang="en-US" sz="3200" dirty="0" smtClean="0">
                <a:solidFill>
                  <a:prstClr val="white"/>
                </a:solidFill>
                <a:cs typeface="Segoe UI" pitchFamily="34" charset="0"/>
              </a:rPr>
              <a:t>?</a:t>
            </a:r>
            <a:endParaRPr lang="en-US" sz="3200" dirty="0">
              <a:solidFill>
                <a:prstClr val="white"/>
              </a:solidFill>
              <a:cs typeface="Segoe UI" pitchFamily="34" charset="0"/>
            </a:endParaRPr>
          </a:p>
        </p:txBody>
      </p:sp>
      <p:sp>
        <p:nvSpPr>
          <p:cNvPr id="21" name="Rectangle 20"/>
          <p:cNvSpPr/>
          <p:nvPr/>
        </p:nvSpPr>
        <p:spPr>
          <a:xfrm>
            <a:off x="3290983" y="279400"/>
            <a:ext cx="8532178" cy="1950720"/>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2700" dirty="0" smtClean="0">
                <a:solidFill>
                  <a:schemeClr val="tx1"/>
                </a:solidFill>
                <a:cs typeface="Segoe UI" pitchFamily="34" charset="0"/>
              </a:rPr>
              <a:t>O soluție tehnologică completă pentru educație </a:t>
            </a:r>
            <a:endParaRPr lang="en-US" sz="2700" dirty="0">
              <a:solidFill>
                <a:schemeClr val="tx1"/>
              </a:solidFill>
              <a:cs typeface="Segoe UI" pitchFamily="34" charset="0"/>
            </a:endParaRPr>
          </a:p>
          <a:p>
            <a:pPr algn="ctr"/>
            <a:r>
              <a:rPr lang="en-US" sz="2700" dirty="0" smtClean="0">
                <a:solidFill>
                  <a:schemeClr val="tx1"/>
                </a:solidFill>
                <a:cs typeface="Segoe UI" pitchFamily="34" charset="0"/>
              </a:rPr>
              <a:t>(</a:t>
            </a:r>
            <a:r>
              <a:rPr lang="ro-RO" sz="2700" dirty="0" smtClean="0">
                <a:solidFill>
                  <a:schemeClr val="tx1"/>
                </a:solidFill>
                <a:cs typeface="Segoe UI" pitchFamily="34" charset="0"/>
              </a:rPr>
              <a:t>Elevi</a:t>
            </a:r>
            <a:r>
              <a:rPr lang="en-US" sz="2700" dirty="0" smtClean="0">
                <a:solidFill>
                  <a:schemeClr val="tx1"/>
                </a:solidFill>
                <a:cs typeface="Segoe UI" pitchFamily="34" charset="0"/>
              </a:rPr>
              <a:t>, </a:t>
            </a:r>
            <a:r>
              <a:rPr lang="ro-RO" sz="2700" dirty="0" smtClean="0">
                <a:solidFill>
                  <a:schemeClr val="tx1"/>
                </a:solidFill>
                <a:cs typeface="Segoe UI" pitchFamily="34" charset="0"/>
              </a:rPr>
              <a:t>Profesori</a:t>
            </a:r>
            <a:r>
              <a:rPr lang="en-US" sz="2700" dirty="0" smtClean="0">
                <a:solidFill>
                  <a:schemeClr val="tx1"/>
                </a:solidFill>
                <a:cs typeface="Segoe UI" pitchFamily="34" charset="0"/>
              </a:rPr>
              <a:t>, </a:t>
            </a:r>
            <a:r>
              <a:rPr lang="ro-RO" sz="2700" dirty="0" smtClean="0">
                <a:solidFill>
                  <a:schemeClr val="tx1"/>
                </a:solidFill>
                <a:cs typeface="Segoe UI" pitchFamily="34" charset="0"/>
              </a:rPr>
              <a:t>Personal tehnic</a:t>
            </a:r>
            <a:r>
              <a:rPr lang="en-US" sz="2700" dirty="0" smtClean="0">
                <a:solidFill>
                  <a:schemeClr val="tx1"/>
                </a:solidFill>
                <a:cs typeface="Segoe UI" pitchFamily="34" charset="0"/>
              </a:rPr>
              <a:t>)</a:t>
            </a:r>
            <a:endParaRPr lang="en-US" sz="2700" dirty="0">
              <a:solidFill>
                <a:schemeClr val="tx1"/>
              </a:solidFill>
              <a:cs typeface="Segoe UI" pitchFamily="34" charset="0"/>
            </a:endParaRPr>
          </a:p>
        </p:txBody>
      </p:sp>
      <p:sp>
        <p:nvSpPr>
          <p:cNvPr id="27" name="Rectangle 26"/>
          <p:cNvSpPr/>
          <p:nvPr/>
        </p:nvSpPr>
        <p:spPr>
          <a:xfrm>
            <a:off x="3290983" y="4707126"/>
            <a:ext cx="8532178" cy="1950720"/>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2700" dirty="0" smtClean="0">
                <a:solidFill>
                  <a:schemeClr val="tx1"/>
                </a:solidFill>
                <a:cs typeface="Segoe UI" pitchFamily="34" charset="0"/>
              </a:rPr>
              <a:t>O aliniere mai bună a educației cu sectorul de business </a:t>
            </a:r>
            <a:endParaRPr lang="en-US" sz="2700" dirty="0">
              <a:solidFill>
                <a:schemeClr val="tx1"/>
              </a:solidFill>
              <a:cs typeface="Segoe UI" pitchFamily="34" charset="0"/>
            </a:endParaRPr>
          </a:p>
        </p:txBody>
      </p:sp>
      <p:sp>
        <p:nvSpPr>
          <p:cNvPr id="31" name="Rectangle 30"/>
          <p:cNvSpPr/>
          <p:nvPr/>
        </p:nvSpPr>
        <p:spPr>
          <a:xfrm>
            <a:off x="3290982" y="2493056"/>
            <a:ext cx="8532178" cy="1950720"/>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2700" dirty="0" smtClean="0">
                <a:solidFill>
                  <a:schemeClr val="tx1"/>
                </a:solidFill>
                <a:cs typeface="Segoe UI" pitchFamily="34" charset="0"/>
              </a:rPr>
              <a:t>Instituții educaționale pre-universitare și universitare </a:t>
            </a:r>
            <a:endParaRPr lang="en-US" sz="2700" dirty="0">
              <a:solidFill>
                <a:schemeClr val="tx1"/>
              </a:solidFill>
              <a:cs typeface="Segoe UI" pitchFamily="34" charset="0"/>
            </a:endParaRPr>
          </a:p>
        </p:txBody>
      </p:sp>
      <p:pic>
        <p:nvPicPr>
          <p:cNvPr id="12"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6143" y="1847328"/>
            <a:ext cx="2072100" cy="3591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6143" y="6295289"/>
            <a:ext cx="2072100" cy="3591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17"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06142" y="4075160"/>
            <a:ext cx="2072100" cy="35916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29449288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6094414" y="-20629"/>
            <a:ext cx="597096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ctr"/>
          <a:lstStyle/>
          <a:p>
            <a:pPr algn="ctr" defTabSz="1218469"/>
            <a:endParaRPr lang="en-US">
              <a:solidFill>
                <a:prstClr val="white"/>
              </a:solidFill>
            </a:endParaRPr>
          </a:p>
        </p:txBody>
      </p:sp>
      <p:sp>
        <p:nvSpPr>
          <p:cNvPr id="2" name="Rectangle 1"/>
          <p:cNvSpPr/>
          <p:nvPr/>
        </p:nvSpPr>
        <p:spPr>
          <a:xfrm>
            <a:off x="6338134" y="964636"/>
            <a:ext cx="3780090" cy="1828800"/>
          </a:xfrm>
          <a:prstGeom prst="rect">
            <a:avLst/>
          </a:prstGeom>
          <a:solidFill>
            <a:srgbClr val="F2652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endParaRPr lang="ro-RO" sz="2300" b="1" dirty="0" smtClean="0">
              <a:solidFill>
                <a:prstClr val="white"/>
              </a:solidFill>
            </a:endParaRPr>
          </a:p>
          <a:p>
            <a:pPr defTabSz="1218469"/>
            <a:endParaRPr lang="ro-RO" sz="2300" b="1" dirty="0">
              <a:solidFill>
                <a:prstClr val="white"/>
              </a:solidFill>
            </a:endParaRPr>
          </a:p>
          <a:p>
            <a:pPr defTabSz="1218469"/>
            <a:r>
              <a:rPr lang="ro-RO" sz="2300" b="1" dirty="0" smtClean="0">
                <a:solidFill>
                  <a:prstClr val="white"/>
                </a:solidFill>
              </a:rPr>
              <a:t>Platforma de </a:t>
            </a:r>
            <a:r>
              <a:rPr lang="en-US" sz="2300" b="1" dirty="0" smtClean="0">
                <a:solidFill>
                  <a:prstClr val="white"/>
                </a:solidFill>
              </a:rPr>
              <a:t>E-learning </a:t>
            </a:r>
            <a:endParaRPr lang="en-US" sz="2300" b="1" dirty="0">
              <a:solidFill>
                <a:prstClr val="white"/>
              </a:solidFill>
            </a:endParaRPr>
          </a:p>
        </p:txBody>
      </p:sp>
      <p:sp>
        <p:nvSpPr>
          <p:cNvPr id="5" name="Rectangle 4"/>
          <p:cNvSpPr/>
          <p:nvPr/>
        </p:nvSpPr>
        <p:spPr>
          <a:xfrm>
            <a:off x="6338134" y="4876800"/>
            <a:ext cx="1827848" cy="1828800"/>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endParaRPr lang="ro-RO" sz="2300" b="1" dirty="0" smtClean="0">
              <a:solidFill>
                <a:prstClr val="white"/>
              </a:solidFill>
            </a:endParaRPr>
          </a:p>
          <a:p>
            <a:pPr defTabSz="1218469"/>
            <a:r>
              <a:rPr lang="en-US" sz="2300" b="1" dirty="0" smtClean="0">
                <a:solidFill>
                  <a:prstClr val="white"/>
                </a:solidFill>
              </a:rPr>
              <a:t>DREAM</a:t>
            </a:r>
            <a:r>
              <a:rPr lang="ro-RO" sz="2300" b="1" dirty="0" smtClean="0">
                <a:solidFill>
                  <a:prstClr val="white"/>
                </a:solidFill>
              </a:rPr>
              <a:t>-</a:t>
            </a:r>
            <a:r>
              <a:rPr lang="en-US" sz="2300" b="1" dirty="0" smtClean="0">
                <a:solidFill>
                  <a:prstClr val="white"/>
                </a:solidFill>
              </a:rPr>
              <a:t>SPARK</a:t>
            </a:r>
            <a:endParaRPr lang="en-US" sz="2300" b="1" dirty="0">
              <a:solidFill>
                <a:prstClr val="white"/>
              </a:solidFill>
            </a:endParaRPr>
          </a:p>
        </p:txBody>
      </p:sp>
      <p:sp>
        <p:nvSpPr>
          <p:cNvPr id="6" name="Rectangle 5"/>
          <p:cNvSpPr/>
          <p:nvPr/>
        </p:nvSpPr>
        <p:spPr>
          <a:xfrm>
            <a:off x="8287831" y="2926080"/>
            <a:ext cx="1827848" cy="1828800"/>
          </a:xfrm>
          <a:prstGeom prst="rect">
            <a:avLst/>
          </a:prstGeom>
          <a:solidFill>
            <a:srgbClr val="00887E"/>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r>
              <a:rPr lang="ro-RO" sz="2300" b="1" dirty="0" smtClean="0">
                <a:solidFill>
                  <a:prstClr val="white"/>
                </a:solidFill>
              </a:rPr>
              <a:t>Vouchere de certificare pentru profesori</a:t>
            </a:r>
            <a:endParaRPr lang="en-US" sz="2300" dirty="0">
              <a:solidFill>
                <a:prstClr val="white"/>
              </a:solidFill>
            </a:endParaRPr>
          </a:p>
        </p:txBody>
      </p:sp>
      <p:sp>
        <p:nvSpPr>
          <p:cNvPr id="7" name="Rectangle 6"/>
          <p:cNvSpPr/>
          <p:nvPr/>
        </p:nvSpPr>
        <p:spPr>
          <a:xfrm>
            <a:off x="10237535" y="975360"/>
            <a:ext cx="1827848" cy="18288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r>
              <a:rPr lang="en-US" sz="2300" b="1" dirty="0" smtClean="0">
                <a:solidFill>
                  <a:prstClr val="white"/>
                </a:solidFill>
              </a:rPr>
              <a:t>Plan</a:t>
            </a:r>
            <a:r>
              <a:rPr lang="ro-RO" sz="2300" b="1" dirty="0" smtClean="0">
                <a:solidFill>
                  <a:prstClr val="white"/>
                </a:solidFill>
              </a:rPr>
              <a:t>uri de lecții pentru profesori</a:t>
            </a:r>
            <a:endParaRPr lang="en-US" sz="2300" dirty="0">
              <a:solidFill>
                <a:prstClr val="white"/>
              </a:solidFill>
            </a:endParaRPr>
          </a:p>
        </p:txBody>
      </p:sp>
      <p:sp>
        <p:nvSpPr>
          <p:cNvPr id="8" name="Rectangle 7"/>
          <p:cNvSpPr/>
          <p:nvPr/>
        </p:nvSpPr>
        <p:spPr>
          <a:xfrm>
            <a:off x="10237535" y="2926080"/>
            <a:ext cx="1827848" cy="1828800"/>
          </a:xfrm>
          <a:prstGeom prst="rect">
            <a:avLst/>
          </a:prstGeom>
          <a:solidFill>
            <a:srgbClr val="008A4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r>
              <a:rPr lang="ro-RO" sz="2300" b="1" dirty="0" smtClean="0">
                <a:solidFill>
                  <a:prstClr val="white"/>
                </a:solidFill>
              </a:rPr>
              <a:t>Subscripție la </a:t>
            </a:r>
            <a:r>
              <a:rPr lang="en-US" sz="2300" b="1" dirty="0" smtClean="0">
                <a:solidFill>
                  <a:prstClr val="white"/>
                </a:solidFill>
              </a:rPr>
              <a:t>E-Reference Library</a:t>
            </a:r>
            <a:endParaRPr lang="en-US" sz="2300" dirty="0">
              <a:solidFill>
                <a:prstClr val="white"/>
              </a:solidFill>
            </a:endParaRPr>
          </a:p>
        </p:txBody>
      </p:sp>
      <p:sp>
        <p:nvSpPr>
          <p:cNvPr id="9" name="Rectangle 8"/>
          <p:cNvSpPr/>
          <p:nvPr/>
        </p:nvSpPr>
        <p:spPr>
          <a:xfrm>
            <a:off x="8287831" y="4876800"/>
            <a:ext cx="1827848" cy="1828800"/>
          </a:xfrm>
          <a:prstGeom prst="rect">
            <a:avLst/>
          </a:prstGeom>
          <a:solidFill>
            <a:srgbClr val="EC008C"/>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r>
              <a:rPr lang="en-US" sz="2100" b="1" dirty="0" smtClean="0">
                <a:solidFill>
                  <a:prstClr val="white"/>
                </a:solidFill>
              </a:rPr>
              <a:t>Curriculum </a:t>
            </a:r>
            <a:r>
              <a:rPr lang="ro-RO" sz="2100" b="1" dirty="0" smtClean="0">
                <a:solidFill>
                  <a:prstClr val="white"/>
                </a:solidFill>
              </a:rPr>
              <a:t>de Dezvoltare Profesională </a:t>
            </a:r>
          </a:p>
        </p:txBody>
      </p:sp>
      <p:sp>
        <p:nvSpPr>
          <p:cNvPr id="10" name="Rectangle 9"/>
          <p:cNvSpPr/>
          <p:nvPr/>
        </p:nvSpPr>
        <p:spPr>
          <a:xfrm>
            <a:off x="6338134" y="2926080"/>
            <a:ext cx="1827848" cy="1828800"/>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300" b="1" dirty="0">
                <a:solidFill>
                  <a:prstClr val="white"/>
                </a:solidFill>
              </a:rPr>
              <a:t>Microsoft Official Academic </a:t>
            </a:r>
            <a:r>
              <a:rPr lang="en-US" sz="2300" b="1" dirty="0" smtClean="0">
                <a:solidFill>
                  <a:prstClr val="white"/>
                </a:solidFill>
              </a:rPr>
              <a:t>Curriculum</a:t>
            </a:r>
            <a:endParaRPr lang="en-US" sz="2300" dirty="0">
              <a:solidFill>
                <a:prstClr val="white"/>
              </a:solidFill>
            </a:endParaRPr>
          </a:p>
        </p:txBody>
      </p:sp>
      <p:sp>
        <p:nvSpPr>
          <p:cNvPr id="11" name="Rectangle 10"/>
          <p:cNvSpPr/>
          <p:nvPr/>
        </p:nvSpPr>
        <p:spPr>
          <a:xfrm>
            <a:off x="10237535" y="4876800"/>
            <a:ext cx="1827848"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endParaRPr lang="ro-RO" sz="2200" b="1" dirty="0" smtClean="0">
              <a:solidFill>
                <a:prstClr val="white"/>
              </a:solidFill>
            </a:endParaRPr>
          </a:p>
          <a:p>
            <a:pPr defTabSz="1218469"/>
            <a:r>
              <a:rPr lang="ro-RO" sz="2200" b="1" dirty="0" smtClean="0">
                <a:solidFill>
                  <a:prstClr val="white"/>
                </a:solidFill>
              </a:rPr>
              <a:t>Resurse de </a:t>
            </a:r>
            <a:r>
              <a:rPr lang="ro-RO" sz="2200" b="1" dirty="0">
                <a:solidFill>
                  <a:prstClr val="white"/>
                </a:solidFill>
              </a:rPr>
              <a:t>m</a:t>
            </a:r>
            <a:r>
              <a:rPr lang="en-US" sz="2200" b="1" dirty="0" err="1" smtClean="0">
                <a:solidFill>
                  <a:prstClr val="white"/>
                </a:solidFill>
              </a:rPr>
              <a:t>arketing</a:t>
            </a:r>
            <a:r>
              <a:rPr lang="en-US" sz="2200" b="1" dirty="0" smtClean="0">
                <a:solidFill>
                  <a:prstClr val="white"/>
                </a:solidFill>
              </a:rPr>
              <a:t>  </a:t>
            </a:r>
            <a:endParaRPr lang="en-US" sz="2200" b="1" dirty="0">
              <a:solidFill>
                <a:prstClr val="white"/>
              </a:solidFill>
            </a:endParaRPr>
          </a:p>
        </p:txBody>
      </p:sp>
      <p:sp>
        <p:nvSpPr>
          <p:cNvPr id="41" name="TextBox 40"/>
          <p:cNvSpPr txBox="1"/>
          <p:nvPr/>
        </p:nvSpPr>
        <p:spPr>
          <a:xfrm>
            <a:off x="6208654" y="177802"/>
            <a:ext cx="5727256" cy="692444"/>
          </a:xfrm>
          <a:prstGeom prst="rect">
            <a:avLst/>
          </a:prstGeom>
          <a:noFill/>
        </p:spPr>
        <p:txBody>
          <a:bodyPr wrap="square" lIns="121845" tIns="60923" rIns="121845" bIns="60923" rtlCol="0">
            <a:spAutoFit/>
          </a:bodyPr>
          <a:lstStyle/>
          <a:p>
            <a:pPr defTabSz="1218469"/>
            <a:r>
              <a:rPr lang="ro-RO" sz="3700" dirty="0" smtClean="0">
                <a:solidFill>
                  <a:prstClr val="white"/>
                </a:solidFill>
                <a:latin typeface="Segoe UI Light" pitchFamily="34" charset="0"/>
              </a:rPr>
              <a:t>Resurse </a:t>
            </a:r>
            <a:r>
              <a:rPr lang="en-US" sz="3700" dirty="0" smtClean="0">
                <a:solidFill>
                  <a:prstClr val="white"/>
                </a:solidFill>
                <a:latin typeface="Segoe UI Light" pitchFamily="34" charset="0"/>
              </a:rPr>
              <a:t>IT Academy</a:t>
            </a:r>
            <a:endParaRPr lang="en-US" sz="3700" dirty="0">
              <a:solidFill>
                <a:prstClr val="white"/>
              </a:solidFill>
              <a:latin typeface="Segoe UI Light" pitchFamily="34" charset="0"/>
            </a:endParaRPr>
          </a:p>
        </p:txBody>
      </p:sp>
      <p:sp>
        <p:nvSpPr>
          <p:cNvPr id="39" name="WHITE TEXT PARTNERSHIP"/>
          <p:cNvSpPr txBox="1"/>
          <p:nvPr/>
        </p:nvSpPr>
        <p:spPr>
          <a:xfrm>
            <a:off x="582925" y="4018038"/>
            <a:ext cx="5625729" cy="553976"/>
          </a:xfrm>
          <a:prstGeom prst="rect">
            <a:avLst/>
          </a:prstGeom>
          <a:noFill/>
        </p:spPr>
        <p:txBody>
          <a:bodyPr wrap="square" lIns="121899" tIns="60949" rIns="121899" bIns="60949" rtlCol="0">
            <a:spAutoFit/>
          </a:bodyPr>
          <a:lstStyle/>
          <a:p>
            <a:pPr defTabSz="914165"/>
            <a:r>
              <a:rPr lang="en-US" sz="2800" dirty="0" smtClean="0">
                <a:solidFill>
                  <a:prstClr val="white"/>
                </a:solidFill>
              </a:rPr>
              <a:t>RES</a:t>
            </a:r>
            <a:r>
              <a:rPr lang="ro-RO" sz="2800" dirty="0" smtClean="0">
                <a:solidFill>
                  <a:prstClr val="white"/>
                </a:solidFill>
              </a:rPr>
              <a:t>URSE</a:t>
            </a:r>
            <a:endParaRPr lang="en-US" sz="2800" dirty="0">
              <a:solidFill>
                <a:prstClr val="white"/>
              </a:solidFill>
            </a:endParaRPr>
          </a:p>
        </p:txBody>
      </p:sp>
      <p:sp>
        <p:nvSpPr>
          <p:cNvPr id="42" name="WHITE TEXT PROFESSIONAL DEV"/>
          <p:cNvSpPr txBox="1"/>
          <p:nvPr/>
        </p:nvSpPr>
        <p:spPr>
          <a:xfrm>
            <a:off x="592583" y="3408371"/>
            <a:ext cx="5637332" cy="553976"/>
          </a:xfrm>
          <a:prstGeom prst="rect">
            <a:avLst/>
          </a:prstGeom>
          <a:noFill/>
        </p:spPr>
        <p:txBody>
          <a:bodyPr wrap="square" lIns="121899" tIns="60949" rIns="121899" bIns="60949" rtlCol="0">
            <a:spAutoFit/>
          </a:bodyPr>
          <a:lstStyle/>
          <a:p>
            <a:pPr defTabSz="914165"/>
            <a:r>
              <a:rPr lang="en-US" sz="2800" dirty="0" smtClean="0">
                <a:solidFill>
                  <a:prstClr val="white"/>
                </a:solidFill>
              </a:rPr>
              <a:t>CERTIFIC</a:t>
            </a:r>
            <a:r>
              <a:rPr lang="ro-RO" sz="2800" dirty="0" smtClean="0">
                <a:solidFill>
                  <a:prstClr val="white"/>
                </a:solidFill>
              </a:rPr>
              <a:t>ĂRI</a:t>
            </a:r>
            <a:endParaRPr lang="en-US" sz="2800" dirty="0">
              <a:solidFill>
                <a:prstClr val="white"/>
              </a:solidFill>
            </a:endParaRPr>
          </a:p>
        </p:txBody>
      </p:sp>
      <p:sp>
        <p:nvSpPr>
          <p:cNvPr id="43" name="WHITE TEXT CURRICULUM"/>
          <p:cNvSpPr txBox="1"/>
          <p:nvPr/>
        </p:nvSpPr>
        <p:spPr>
          <a:xfrm>
            <a:off x="592583" y="2310476"/>
            <a:ext cx="5027890" cy="553997"/>
          </a:xfrm>
          <a:prstGeom prst="rect">
            <a:avLst/>
          </a:prstGeom>
          <a:noFill/>
        </p:spPr>
        <p:txBody>
          <a:bodyPr wrap="square" lIns="121899" tIns="60949" rIns="121899" bIns="60949" rtlCol="0">
            <a:spAutoFit/>
          </a:bodyPr>
          <a:lstStyle/>
          <a:p>
            <a:pPr defTabSz="914165"/>
            <a:r>
              <a:rPr lang="en-US" sz="2800" dirty="0">
                <a:solidFill>
                  <a:prstClr val="white"/>
                </a:solidFill>
              </a:rPr>
              <a:t>CURRICULUM</a:t>
            </a:r>
          </a:p>
        </p:txBody>
      </p:sp>
      <p:sp>
        <p:nvSpPr>
          <p:cNvPr id="44" name="WHITE TEXT CERTIFICATION"/>
          <p:cNvSpPr txBox="1"/>
          <p:nvPr/>
        </p:nvSpPr>
        <p:spPr>
          <a:xfrm>
            <a:off x="592583" y="2854395"/>
            <a:ext cx="5027890" cy="553976"/>
          </a:xfrm>
          <a:prstGeom prst="rect">
            <a:avLst/>
          </a:prstGeom>
          <a:noFill/>
        </p:spPr>
        <p:txBody>
          <a:bodyPr wrap="square" lIns="121899" tIns="60949" rIns="121899" bIns="60949" rtlCol="0">
            <a:spAutoFit/>
          </a:bodyPr>
          <a:lstStyle/>
          <a:p>
            <a:pPr defTabSz="914165"/>
            <a:r>
              <a:rPr lang="en-US" sz="2800" dirty="0" smtClean="0">
                <a:solidFill>
                  <a:prstClr val="white"/>
                </a:solidFill>
              </a:rPr>
              <a:t>ACCES</a:t>
            </a:r>
            <a:r>
              <a:rPr lang="ro-RO" sz="2800" dirty="0">
                <a:solidFill>
                  <a:prstClr val="white"/>
                </a:solidFill>
              </a:rPr>
              <a:t> </a:t>
            </a:r>
            <a:r>
              <a:rPr lang="ro-RO" sz="2800" dirty="0" smtClean="0">
                <a:solidFill>
                  <a:prstClr val="white"/>
                </a:solidFill>
              </a:rPr>
              <a:t>la TEHNOLOGIE</a:t>
            </a:r>
            <a:endParaRPr lang="en-US" sz="2800" dirty="0">
              <a:solidFill>
                <a:prstClr val="white"/>
              </a:solidFill>
            </a:endParaRPr>
          </a:p>
        </p:txBody>
      </p:sp>
      <p:pic>
        <p:nvPicPr>
          <p:cNvPr id="45" name="Arrow Icon 1"/>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274218" y="2968711"/>
            <a:ext cx="274249" cy="274320"/>
          </a:xfrm>
          <a:prstGeom prst="rect">
            <a:avLst/>
          </a:prstGeom>
        </p:spPr>
      </p:pic>
      <p:pic>
        <p:nvPicPr>
          <p:cNvPr id="46" name="Arrow Icon 2" descr="Down:  Arrow Icon Start"/>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274243" y="2405489"/>
            <a:ext cx="274249" cy="274320"/>
          </a:xfrm>
          <a:prstGeom prst="rect">
            <a:avLst/>
          </a:prstGeom>
        </p:spPr>
      </p:pic>
      <p:pic>
        <p:nvPicPr>
          <p:cNvPr id="47" name="Arrow Icon 3" descr="Down:  Arrow Icon 2"/>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274267" y="3575571"/>
            <a:ext cx="274249" cy="274320"/>
          </a:xfrm>
          <a:prstGeom prst="rect">
            <a:avLst/>
          </a:prstGeom>
        </p:spPr>
      </p:pic>
      <p:pic>
        <p:nvPicPr>
          <p:cNvPr id="49" name="Arrow Icon 4" descr="Down:  Arrow Icon 3"/>
          <p:cNvPicPr>
            <a:picLocks noChangeAspect="1"/>
          </p:cNvPicPr>
          <p:nvPr/>
        </p:nvPicPr>
        <p:blipFill>
          <a:blip r:embed="rId2" cstate="print">
            <a:extLst>
              <a:ext uri="{28A0092B-C50C-407E-A947-70E740481C1C}">
                <a14:useLocalDpi xmlns:a14="http://schemas.microsoft.com/office/drawing/2010/main" xmlns=""/>
              </a:ext>
            </a:extLst>
          </a:blip>
          <a:stretch>
            <a:fillRect/>
          </a:stretch>
        </p:blipFill>
        <p:spPr>
          <a:xfrm>
            <a:off x="274292" y="4142487"/>
            <a:ext cx="274249" cy="274320"/>
          </a:xfrm>
          <a:prstGeom prst="rect">
            <a:avLst/>
          </a:prstGeom>
        </p:spPr>
      </p:pic>
      <p:sp>
        <p:nvSpPr>
          <p:cNvPr id="4" name="TextBox 3"/>
          <p:cNvSpPr txBox="1"/>
          <p:nvPr/>
        </p:nvSpPr>
        <p:spPr>
          <a:xfrm>
            <a:off x="141902" y="177803"/>
            <a:ext cx="5644043" cy="1677382"/>
          </a:xfrm>
          <a:prstGeom prst="rect">
            <a:avLst/>
          </a:prstGeom>
          <a:noFill/>
        </p:spPr>
        <p:txBody>
          <a:bodyPr wrap="square" rtlCol="0">
            <a:spAutoFit/>
          </a:bodyPr>
          <a:lstStyle/>
          <a:p>
            <a:r>
              <a:rPr lang="ro-RO" sz="2800" b="1" dirty="0" smtClean="0">
                <a:solidFill>
                  <a:prstClr val="white"/>
                </a:solidFill>
                <a:latin typeface="Segoe UI Light" pitchFamily="34" charset="0"/>
              </a:rPr>
              <a:t>Ce este </a:t>
            </a:r>
            <a:r>
              <a:rPr lang="en-US" sz="2800" b="1" dirty="0" smtClean="0">
                <a:solidFill>
                  <a:prstClr val="white"/>
                </a:solidFill>
                <a:latin typeface="Segoe UI Light" pitchFamily="34" charset="0"/>
              </a:rPr>
              <a:t>ITA?</a:t>
            </a:r>
            <a:endParaRPr lang="ro-RO" sz="2800" b="1" dirty="0" smtClean="0">
              <a:solidFill>
                <a:prstClr val="white"/>
              </a:solidFill>
              <a:latin typeface="Segoe UI Light" pitchFamily="34" charset="0"/>
            </a:endParaRPr>
          </a:p>
          <a:p>
            <a:r>
              <a:rPr lang="ro-RO" sz="2800" b="1" dirty="0" smtClean="0">
                <a:solidFill>
                  <a:prstClr val="white"/>
                </a:solidFill>
                <a:latin typeface="Segoe UI Light" pitchFamily="34" charset="0"/>
              </a:rPr>
              <a:t>Un program cu o subscripție anuală care cuprinde:</a:t>
            </a:r>
            <a:endParaRPr lang="en-US" sz="2800" b="1" dirty="0">
              <a:solidFill>
                <a:prstClr val="white"/>
              </a:solidFill>
              <a:latin typeface="Segoe UI Light" pitchFamily="34" charset="0"/>
            </a:endParaRPr>
          </a:p>
          <a:p>
            <a:endParaRPr lang="en-US" dirty="0"/>
          </a:p>
        </p:txBody>
      </p:sp>
    </p:spTree>
    <p:extLst>
      <p:ext uri="{BB962C8B-B14F-4D97-AF65-F5344CB8AC3E}">
        <p14:creationId xmlns:p14="http://schemas.microsoft.com/office/powerpoint/2010/main" xmlns="" val="41859858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7553" y="2603435"/>
            <a:ext cx="12881606" cy="1231084"/>
          </a:xfrm>
          <a:prstGeom prst="rect">
            <a:avLst/>
          </a:prstGeom>
          <a:noFill/>
        </p:spPr>
        <p:txBody>
          <a:bodyPr wrap="square" lIns="121899" tIns="60949" rIns="121899" bIns="60949" rtlCol="0">
            <a:spAutoFit/>
          </a:bodyPr>
          <a:lstStyle/>
          <a:p>
            <a:r>
              <a:rPr lang="en-US" sz="7200" dirty="0" smtClean="0">
                <a:solidFill>
                  <a:prstClr val="white"/>
                </a:solidFill>
                <a:latin typeface="Segoe UI Light" pitchFamily="34" charset="0"/>
              </a:rPr>
              <a:t>Program</a:t>
            </a:r>
            <a:r>
              <a:rPr lang="ro-RO" sz="7200" dirty="0" smtClean="0">
                <a:solidFill>
                  <a:prstClr val="white"/>
                </a:solidFill>
                <a:latin typeface="Segoe UI Light" pitchFamily="34" charset="0"/>
              </a:rPr>
              <a:t>ul </a:t>
            </a:r>
            <a:r>
              <a:rPr lang="en-US" sz="7200" dirty="0" smtClean="0">
                <a:solidFill>
                  <a:prstClr val="white"/>
                </a:solidFill>
                <a:latin typeface="Segoe UI Light" pitchFamily="34" charset="0"/>
              </a:rPr>
              <a:t>ITA </a:t>
            </a:r>
            <a:r>
              <a:rPr lang="ro-RO" sz="7200" dirty="0" smtClean="0">
                <a:solidFill>
                  <a:prstClr val="white"/>
                </a:solidFill>
                <a:latin typeface="Segoe UI Light" pitchFamily="34" charset="0"/>
              </a:rPr>
              <a:t>- beneficii</a:t>
            </a:r>
            <a:endParaRPr lang="en-US" sz="7200" dirty="0">
              <a:solidFill>
                <a:prstClr val="white"/>
              </a:solidFill>
              <a:latin typeface="Segoe UI Light" pitchFamily="34" charset="0"/>
            </a:endParaRPr>
          </a:p>
        </p:txBody>
      </p:sp>
      <p:pic>
        <p:nvPicPr>
          <p:cNvPr id="5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836898" y="6266442"/>
            <a:ext cx="3412871" cy="591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tangle 12"/>
          <p:cNvSpPr/>
          <p:nvPr/>
        </p:nvSpPr>
        <p:spPr>
          <a:xfrm>
            <a:off x="0" y="2514600"/>
            <a:ext cx="243777" cy="1828800"/>
          </a:xfrm>
          <a:prstGeom prst="rect">
            <a:avLst/>
          </a:prstGeom>
          <a:solidFill>
            <a:srgbClr val="FFC20E"/>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solidFill>
                <a:prstClr val="white"/>
              </a:solidFill>
            </a:endParaRPr>
          </a:p>
        </p:txBody>
      </p:sp>
    </p:spTree>
    <p:extLst>
      <p:ext uri="{BB962C8B-B14F-4D97-AF65-F5344CB8AC3E}">
        <p14:creationId xmlns:p14="http://schemas.microsoft.com/office/powerpoint/2010/main" xmlns="" val="244282614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4658455" y="0"/>
            <a:ext cx="751302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ctr"/>
          <a:lstStyle/>
          <a:p>
            <a:pPr algn="ctr" defTabSz="1218469"/>
            <a:endParaRPr lang="en-US">
              <a:solidFill>
                <a:prstClr val="white"/>
              </a:solidFill>
            </a:endParaRPr>
          </a:p>
        </p:txBody>
      </p:sp>
      <p:sp>
        <p:nvSpPr>
          <p:cNvPr id="2" name="Title 1"/>
          <p:cNvSpPr>
            <a:spLocks noGrp="1"/>
          </p:cNvSpPr>
          <p:nvPr>
            <p:ph type="title" idx="4294967295"/>
          </p:nvPr>
        </p:nvSpPr>
        <p:spPr>
          <a:xfrm>
            <a:off x="0" y="57559"/>
            <a:ext cx="3971923" cy="590931"/>
          </a:xfrm>
        </p:spPr>
        <p:txBody>
          <a:bodyPr>
            <a:normAutofit/>
          </a:bodyPr>
          <a:lstStyle/>
          <a:p>
            <a:pPr defTabSz="914531">
              <a:lnSpc>
                <a:spcPct val="90000"/>
              </a:lnSpc>
            </a:pPr>
            <a:r>
              <a:rPr lang="ro-RO" sz="2800" b="1" dirty="0" smtClean="0">
                <a:solidFill>
                  <a:prstClr val="white"/>
                </a:solidFill>
                <a:latin typeface="Segoe UI Light" pitchFamily="34" charset="0"/>
                <a:ea typeface="+mn-ea"/>
                <a:cs typeface="+mn-cs"/>
              </a:rPr>
              <a:t>Valoarea </a:t>
            </a:r>
            <a:r>
              <a:rPr lang="en-US" sz="2800" b="1" dirty="0" smtClean="0">
                <a:solidFill>
                  <a:prstClr val="white"/>
                </a:solidFill>
                <a:latin typeface="Segoe UI Light" pitchFamily="34" charset="0"/>
                <a:ea typeface="+mn-ea"/>
                <a:cs typeface="+mn-cs"/>
              </a:rPr>
              <a:t>IT </a:t>
            </a:r>
            <a:r>
              <a:rPr lang="en-US" sz="2800" b="1" dirty="0">
                <a:solidFill>
                  <a:prstClr val="white"/>
                </a:solidFill>
                <a:latin typeface="Segoe UI Light" pitchFamily="34" charset="0"/>
                <a:ea typeface="+mn-ea"/>
                <a:cs typeface="+mn-cs"/>
              </a:rPr>
              <a:t>Academy </a:t>
            </a:r>
            <a:r>
              <a:rPr lang="en-US" sz="2800" b="1" dirty="0" smtClean="0">
                <a:solidFill>
                  <a:prstClr val="white"/>
                </a:solidFill>
                <a:latin typeface="Segoe UI Light" pitchFamily="34" charset="0"/>
                <a:ea typeface="+mn-ea"/>
                <a:cs typeface="+mn-cs"/>
              </a:rPr>
              <a:t> </a:t>
            </a:r>
            <a:endParaRPr lang="en-US" sz="2800" b="1" dirty="0">
              <a:solidFill>
                <a:prstClr val="white"/>
              </a:solidFill>
              <a:latin typeface="Segoe UI Light" pitchFamily="34" charset="0"/>
              <a:ea typeface="+mn-ea"/>
              <a:cs typeface="+mn-cs"/>
            </a:endParaRPr>
          </a:p>
        </p:txBody>
      </p:sp>
      <p:sp>
        <p:nvSpPr>
          <p:cNvPr id="10" name="Rectangle 9"/>
          <p:cNvSpPr/>
          <p:nvPr/>
        </p:nvSpPr>
        <p:spPr>
          <a:xfrm>
            <a:off x="7207881" y="53529"/>
            <a:ext cx="2437765" cy="24384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defTabSz="914097"/>
            <a:r>
              <a:rPr lang="en-GB" sz="1700" dirty="0">
                <a:solidFill>
                  <a:prstClr val="black"/>
                </a:solidFill>
                <a:latin typeface="Segoe UI" pitchFamily="34" charset="0"/>
                <a:cs typeface="Segoe UI" pitchFamily="34" charset="0"/>
              </a:rPr>
              <a:t>Microsoft Certified Solutions Expert /Microsoft Certified Technology Specialist Courses</a:t>
            </a:r>
          </a:p>
          <a:p>
            <a:pPr algn="ctr" defTabSz="914097"/>
            <a:endParaRPr lang="en-US" sz="1700" dirty="0">
              <a:solidFill>
                <a:prstClr val="black"/>
              </a:solidFill>
              <a:latin typeface="Segoe UI" pitchFamily="34" charset="0"/>
              <a:cs typeface="Segoe UI" pitchFamily="34" charset="0"/>
            </a:endParaRPr>
          </a:p>
          <a:p>
            <a:pPr algn="ctr" defTabSz="914097"/>
            <a:r>
              <a:rPr lang="en-US" sz="1700" b="1" dirty="0">
                <a:solidFill>
                  <a:prstClr val="black"/>
                </a:solidFill>
                <a:latin typeface="Segoe UI" pitchFamily="34" charset="0"/>
                <a:cs typeface="Segoe UI" pitchFamily="34" charset="0"/>
              </a:rPr>
              <a:t>$34,900 value</a:t>
            </a:r>
          </a:p>
        </p:txBody>
      </p:sp>
      <p:sp>
        <p:nvSpPr>
          <p:cNvPr id="11" name="Rectangle 10"/>
          <p:cNvSpPr/>
          <p:nvPr/>
        </p:nvSpPr>
        <p:spPr>
          <a:xfrm>
            <a:off x="9702547" y="2531800"/>
            <a:ext cx="2449893" cy="2150801"/>
          </a:xfrm>
          <a:prstGeom prst="rect">
            <a:avLst/>
          </a:prstGeom>
          <a:solidFill>
            <a:srgbClr val="BD1A8D"/>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a:endParaRPr lang="en-GB" dirty="0">
              <a:solidFill>
                <a:prstClr val="white"/>
              </a:solidFill>
            </a:endParaRPr>
          </a:p>
          <a:p>
            <a:pPr algn="ctr"/>
            <a:r>
              <a:rPr lang="ro-RO" sz="1700" dirty="0" smtClean="0">
                <a:solidFill>
                  <a:prstClr val="white"/>
                </a:solidFill>
                <a:latin typeface="Segoe UI" pitchFamily="34" charset="0"/>
                <a:cs typeface="Segoe UI" pitchFamily="34" charset="0"/>
              </a:rPr>
              <a:t>Materiale de m</a:t>
            </a:r>
            <a:r>
              <a:rPr lang="en-GB" sz="1700" dirty="0" err="1" smtClean="0">
                <a:solidFill>
                  <a:prstClr val="white"/>
                </a:solidFill>
                <a:latin typeface="Segoe UI" pitchFamily="34" charset="0"/>
                <a:cs typeface="Segoe UI" pitchFamily="34" charset="0"/>
              </a:rPr>
              <a:t>arketing</a:t>
            </a:r>
            <a:endParaRPr lang="en-GB" sz="1700" dirty="0">
              <a:solidFill>
                <a:prstClr val="white"/>
              </a:solidFill>
              <a:latin typeface="Segoe UI" pitchFamily="34" charset="0"/>
              <a:cs typeface="Segoe UI" pitchFamily="34" charset="0"/>
            </a:endParaRPr>
          </a:p>
          <a:p>
            <a:pPr algn="ctr"/>
            <a:r>
              <a:rPr lang="en-GB" sz="1700" b="1" dirty="0">
                <a:solidFill>
                  <a:prstClr val="white"/>
                </a:solidFill>
                <a:latin typeface="Segoe UI" pitchFamily="34" charset="0"/>
                <a:cs typeface="Segoe UI" pitchFamily="34" charset="0"/>
              </a:rPr>
              <a:t/>
            </a:r>
            <a:br>
              <a:rPr lang="en-GB" sz="1700" b="1" dirty="0">
                <a:solidFill>
                  <a:prstClr val="white"/>
                </a:solidFill>
                <a:latin typeface="Segoe UI" pitchFamily="34" charset="0"/>
                <a:cs typeface="Segoe UI" pitchFamily="34" charset="0"/>
              </a:rPr>
            </a:br>
            <a:endParaRPr lang="en-GB" sz="1700" b="1" dirty="0">
              <a:solidFill>
                <a:prstClr val="white"/>
              </a:solidFill>
              <a:latin typeface="Segoe UI" pitchFamily="34" charset="0"/>
              <a:cs typeface="Segoe UI" pitchFamily="34" charset="0"/>
            </a:endParaRPr>
          </a:p>
          <a:p>
            <a:pPr algn="ctr"/>
            <a:endParaRPr lang="en-GB" sz="1700" b="1" dirty="0">
              <a:solidFill>
                <a:prstClr val="white"/>
              </a:solidFill>
              <a:latin typeface="Segoe UI" pitchFamily="34" charset="0"/>
              <a:cs typeface="Segoe UI" pitchFamily="34" charset="0"/>
            </a:endParaRPr>
          </a:p>
          <a:p>
            <a:pPr algn="ctr"/>
            <a:r>
              <a:rPr lang="en-GB" sz="1700" b="1" dirty="0">
                <a:solidFill>
                  <a:prstClr val="white"/>
                </a:solidFill>
                <a:latin typeface="Segoe UI" pitchFamily="34" charset="0"/>
                <a:cs typeface="Segoe UI" pitchFamily="34" charset="0"/>
              </a:rPr>
              <a:t>$300 value</a:t>
            </a:r>
            <a:endParaRPr lang="en-GB" sz="1700" b="1" dirty="0">
              <a:solidFill>
                <a:srgbClr val="FFFF00"/>
              </a:solidFill>
              <a:latin typeface="Segoe UI" pitchFamily="34" charset="0"/>
              <a:cs typeface="Segoe UI" pitchFamily="34" charset="0"/>
            </a:endParaRPr>
          </a:p>
          <a:p>
            <a:pPr algn="ctr"/>
            <a:endParaRPr lang="en-GB" sz="1600" dirty="0">
              <a:solidFill>
                <a:prstClr val="white"/>
              </a:solidFill>
              <a:latin typeface="Segoe UI Light" pitchFamily="34" charset="0"/>
            </a:endParaRPr>
          </a:p>
        </p:txBody>
      </p:sp>
      <p:sp>
        <p:nvSpPr>
          <p:cNvPr id="14" name="Rectangle 13"/>
          <p:cNvSpPr/>
          <p:nvPr/>
        </p:nvSpPr>
        <p:spPr>
          <a:xfrm>
            <a:off x="4690050" y="2535829"/>
            <a:ext cx="2437765" cy="2146771"/>
          </a:xfrm>
          <a:prstGeom prst="rect">
            <a:avLst/>
          </a:prstGeom>
          <a:solidFill>
            <a:srgbClr val="511C74"/>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a:r>
              <a:rPr lang="ro-RO" sz="1700" dirty="0" smtClean="0">
                <a:solidFill>
                  <a:prstClr val="white"/>
                </a:solidFill>
                <a:latin typeface="Segoe UI" pitchFamily="34" charset="0"/>
                <a:cs typeface="Segoe UI" pitchFamily="34" charset="0"/>
              </a:rPr>
              <a:t>Acces la biblioteca </a:t>
            </a:r>
            <a:r>
              <a:rPr lang="en-GB" sz="1700" dirty="0" smtClean="0">
                <a:solidFill>
                  <a:prstClr val="white"/>
                </a:solidFill>
                <a:latin typeface="Segoe UI" pitchFamily="34" charset="0"/>
                <a:cs typeface="Segoe UI" pitchFamily="34" charset="0"/>
              </a:rPr>
              <a:t>Microsoft </a:t>
            </a:r>
            <a:r>
              <a:rPr lang="en-GB" sz="1700" dirty="0">
                <a:solidFill>
                  <a:prstClr val="white"/>
                </a:solidFill>
                <a:latin typeface="Segoe UI" pitchFamily="34" charset="0"/>
                <a:cs typeface="Segoe UI" pitchFamily="34" charset="0"/>
              </a:rPr>
              <a:t>Press E-Reference Library</a:t>
            </a:r>
          </a:p>
          <a:p>
            <a:pPr algn="ctr"/>
            <a:endParaRPr lang="en-GB" sz="1700" dirty="0">
              <a:solidFill>
                <a:prstClr val="white"/>
              </a:solidFill>
              <a:latin typeface="Segoe UI" pitchFamily="34" charset="0"/>
              <a:cs typeface="Segoe UI" pitchFamily="34" charset="0"/>
            </a:endParaRPr>
          </a:p>
          <a:p>
            <a:pPr algn="ctr"/>
            <a:r>
              <a:rPr lang="en-GB" sz="1700" dirty="0">
                <a:solidFill>
                  <a:prstClr val="white"/>
                </a:solidFill>
                <a:latin typeface="Segoe UI" pitchFamily="34" charset="0"/>
                <a:cs typeface="Segoe UI" pitchFamily="34" charset="0"/>
              </a:rPr>
              <a:t/>
            </a:r>
            <a:br>
              <a:rPr lang="en-GB" sz="1700" dirty="0">
                <a:solidFill>
                  <a:prstClr val="white"/>
                </a:solidFill>
                <a:latin typeface="Segoe UI" pitchFamily="34" charset="0"/>
                <a:cs typeface="Segoe UI" pitchFamily="34" charset="0"/>
              </a:rPr>
            </a:br>
            <a:r>
              <a:rPr lang="en-GB" sz="1700" dirty="0">
                <a:solidFill>
                  <a:prstClr val="white"/>
                </a:solidFill>
                <a:latin typeface="Segoe UI" pitchFamily="34" charset="0"/>
                <a:cs typeface="Segoe UI" pitchFamily="34" charset="0"/>
              </a:rPr>
              <a:t>$1,250 value</a:t>
            </a:r>
            <a:endParaRPr lang="en-US" sz="1700" dirty="0">
              <a:solidFill>
                <a:prstClr val="white"/>
              </a:solidFill>
              <a:latin typeface="Segoe UI" pitchFamily="34" charset="0"/>
              <a:cs typeface="Segoe UI" pitchFamily="34" charset="0"/>
            </a:endParaRPr>
          </a:p>
        </p:txBody>
      </p:sp>
      <p:sp>
        <p:nvSpPr>
          <p:cNvPr id="15" name="Rectangle 14"/>
          <p:cNvSpPr/>
          <p:nvPr/>
        </p:nvSpPr>
        <p:spPr>
          <a:xfrm>
            <a:off x="9696482" y="57559"/>
            <a:ext cx="2437765" cy="2434372"/>
          </a:xfrm>
          <a:prstGeom prst="rect">
            <a:avLst/>
          </a:prstGeom>
          <a:solidFill>
            <a:srgbClr val="F26522"/>
          </a:solidFill>
          <a:ln>
            <a:noFill/>
          </a:ln>
        </p:spPr>
        <p:style>
          <a:lnRef idx="2">
            <a:schemeClr val="accent1">
              <a:shade val="50000"/>
            </a:schemeClr>
          </a:lnRef>
          <a:fillRef idx="1">
            <a:schemeClr val="accent1"/>
          </a:fillRef>
          <a:effectRef idx="0">
            <a:schemeClr val="accent1"/>
          </a:effectRef>
          <a:fontRef idx="minor">
            <a:schemeClr val="lt1"/>
          </a:fontRef>
        </p:style>
        <p:txBody>
          <a:bodyPr lIns="121845" tIns="60923" rIns="121845" bIns="60923" rtlCol="0" anchor="t"/>
          <a:lstStyle/>
          <a:p>
            <a:pPr defTabSz="1218469"/>
            <a:endParaRPr lang="en-GB" sz="1600" b="1" dirty="0" smtClean="0">
              <a:solidFill>
                <a:prstClr val="white"/>
              </a:solidFill>
            </a:endParaRPr>
          </a:p>
          <a:p>
            <a:pPr algn="ctr" defTabSz="1218469"/>
            <a:r>
              <a:rPr lang="en-GB" sz="1600" b="1" dirty="0">
                <a:solidFill>
                  <a:prstClr val="white"/>
                </a:solidFill>
              </a:rPr>
              <a:t>Software</a:t>
            </a:r>
          </a:p>
          <a:p>
            <a:pPr algn="ctr" defTabSz="1218469"/>
            <a:r>
              <a:rPr lang="en-GB" sz="1600" b="1" dirty="0" smtClean="0">
                <a:solidFill>
                  <a:prstClr val="white"/>
                </a:solidFill>
              </a:rPr>
              <a:t>Microsoft  </a:t>
            </a:r>
            <a:r>
              <a:rPr lang="en-GB" sz="1600" b="1" dirty="0" err="1" smtClean="0">
                <a:solidFill>
                  <a:prstClr val="white"/>
                </a:solidFill>
              </a:rPr>
              <a:t>DreamSpark</a:t>
            </a:r>
            <a:r>
              <a:rPr lang="en-GB" sz="1600" b="1" dirty="0">
                <a:solidFill>
                  <a:prstClr val="white"/>
                </a:solidFill>
              </a:rPr>
              <a:t/>
            </a:r>
            <a:br>
              <a:rPr lang="en-GB" sz="1600" b="1" dirty="0">
                <a:solidFill>
                  <a:prstClr val="white"/>
                </a:solidFill>
              </a:rPr>
            </a:br>
            <a:r>
              <a:rPr lang="en-GB" sz="1600" b="1" dirty="0">
                <a:solidFill>
                  <a:prstClr val="white"/>
                </a:solidFill>
              </a:rPr>
              <a:t/>
            </a:r>
            <a:br>
              <a:rPr lang="en-GB" sz="1600" b="1" dirty="0">
                <a:solidFill>
                  <a:prstClr val="white"/>
                </a:solidFill>
              </a:rPr>
            </a:br>
            <a:endParaRPr lang="en-GB" sz="1600" b="1" dirty="0">
              <a:solidFill>
                <a:prstClr val="white"/>
              </a:solidFill>
            </a:endParaRPr>
          </a:p>
          <a:p>
            <a:pPr algn="ctr" defTabSz="1218469"/>
            <a:r>
              <a:rPr lang="en-GB" sz="1600" b="1" dirty="0">
                <a:solidFill>
                  <a:prstClr val="white"/>
                </a:solidFill>
              </a:rPr>
              <a:t/>
            </a:r>
            <a:br>
              <a:rPr lang="en-GB" sz="1600" b="1" dirty="0">
                <a:solidFill>
                  <a:prstClr val="white"/>
                </a:solidFill>
              </a:rPr>
            </a:br>
            <a:r>
              <a:rPr lang="en-GB" sz="1600" b="1" dirty="0">
                <a:solidFill>
                  <a:prstClr val="white"/>
                </a:solidFill>
              </a:rPr>
              <a:t/>
            </a:r>
            <a:br>
              <a:rPr lang="en-GB" sz="1600" b="1" dirty="0">
                <a:solidFill>
                  <a:prstClr val="white"/>
                </a:solidFill>
              </a:rPr>
            </a:br>
            <a:r>
              <a:rPr lang="en-GB" sz="1600" b="1" dirty="0">
                <a:solidFill>
                  <a:prstClr val="white"/>
                </a:solidFill>
              </a:rPr>
              <a:t>$499 value</a:t>
            </a:r>
            <a:endParaRPr lang="en-US" sz="1600" b="1" dirty="0">
              <a:solidFill>
                <a:prstClr val="white"/>
              </a:solidFill>
            </a:endParaRPr>
          </a:p>
        </p:txBody>
      </p:sp>
      <p:sp>
        <p:nvSpPr>
          <p:cNvPr id="21" name="Rectangle 20"/>
          <p:cNvSpPr/>
          <p:nvPr/>
        </p:nvSpPr>
        <p:spPr>
          <a:xfrm>
            <a:off x="4689987" y="50420"/>
            <a:ext cx="2437765" cy="244151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a:r>
              <a:rPr lang="ro-RO" sz="1700" dirty="0" smtClean="0">
                <a:solidFill>
                  <a:prstClr val="white"/>
                </a:solidFill>
                <a:latin typeface="Segoe UI" pitchFamily="34" charset="0"/>
                <a:cs typeface="Segoe UI" pitchFamily="34" charset="0"/>
              </a:rPr>
              <a:t>Cursuri </a:t>
            </a:r>
          </a:p>
          <a:p>
            <a:pPr algn="ctr"/>
            <a:r>
              <a:rPr lang="en-GB" sz="1700" dirty="0" smtClean="0">
                <a:solidFill>
                  <a:prstClr val="white"/>
                </a:solidFill>
                <a:latin typeface="Segoe UI" pitchFamily="34" charset="0"/>
                <a:cs typeface="Segoe UI" pitchFamily="34" charset="0"/>
              </a:rPr>
              <a:t>Microsoft </a:t>
            </a:r>
            <a:r>
              <a:rPr lang="en-GB" sz="1700" dirty="0">
                <a:solidFill>
                  <a:prstClr val="white"/>
                </a:solidFill>
                <a:latin typeface="Segoe UI" pitchFamily="34" charset="0"/>
                <a:cs typeface="Segoe UI" pitchFamily="34" charset="0"/>
              </a:rPr>
              <a:t>Office </a:t>
            </a:r>
          </a:p>
          <a:p>
            <a:pPr algn="ctr"/>
            <a:r>
              <a:rPr lang="en-GB" sz="1700" b="1" dirty="0">
                <a:solidFill>
                  <a:prstClr val="white"/>
                </a:solidFill>
                <a:latin typeface="Segoe UI" pitchFamily="34" charset="0"/>
                <a:cs typeface="Segoe UI" pitchFamily="34" charset="0"/>
              </a:rPr>
              <a:t/>
            </a:r>
            <a:br>
              <a:rPr lang="en-GB" sz="1700" b="1" dirty="0">
                <a:solidFill>
                  <a:prstClr val="white"/>
                </a:solidFill>
                <a:latin typeface="Segoe UI" pitchFamily="34" charset="0"/>
                <a:cs typeface="Segoe UI" pitchFamily="34" charset="0"/>
              </a:rPr>
            </a:br>
            <a:endParaRPr lang="en-GB" sz="1700" b="1" dirty="0">
              <a:solidFill>
                <a:prstClr val="white"/>
              </a:solidFill>
              <a:latin typeface="Segoe UI" pitchFamily="34" charset="0"/>
              <a:cs typeface="Segoe UI" pitchFamily="34" charset="0"/>
            </a:endParaRPr>
          </a:p>
          <a:p>
            <a:pPr algn="ctr"/>
            <a:r>
              <a:rPr lang="en-GB" sz="1700" b="1" dirty="0">
                <a:solidFill>
                  <a:prstClr val="white"/>
                </a:solidFill>
                <a:latin typeface="Segoe UI" pitchFamily="34" charset="0"/>
                <a:cs typeface="Segoe UI" pitchFamily="34" charset="0"/>
              </a:rPr>
              <a:t>$3,000 value</a:t>
            </a:r>
            <a:endParaRPr lang="en-US" sz="1700" b="1" dirty="0">
              <a:solidFill>
                <a:prstClr val="white"/>
              </a:solidFill>
              <a:latin typeface="Segoe UI" pitchFamily="34" charset="0"/>
              <a:cs typeface="Segoe UI" pitchFamily="34" charset="0"/>
            </a:endParaRPr>
          </a:p>
        </p:txBody>
      </p:sp>
      <p:sp>
        <p:nvSpPr>
          <p:cNvPr id="13" name="Rectangle 12"/>
          <p:cNvSpPr/>
          <p:nvPr/>
        </p:nvSpPr>
        <p:spPr>
          <a:xfrm>
            <a:off x="7207881" y="2554026"/>
            <a:ext cx="2437765" cy="2128575"/>
          </a:xfrm>
          <a:prstGeom prst="rect">
            <a:avLst/>
          </a:prstGeom>
          <a:solidFill>
            <a:srgbClr val="8DC63F"/>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defTabSz="914097"/>
            <a:r>
              <a:rPr lang="ro-RO" sz="1700" dirty="0" smtClean="0">
                <a:solidFill>
                  <a:prstClr val="white"/>
                </a:solidFill>
                <a:cs typeface="Segoe UI" pitchFamily="34" charset="0"/>
              </a:rPr>
              <a:t>Programul de Instructor Certificat </a:t>
            </a:r>
            <a:r>
              <a:rPr lang="en-GB" sz="1700" dirty="0" smtClean="0">
                <a:solidFill>
                  <a:prstClr val="white"/>
                </a:solidFill>
                <a:cs typeface="Segoe UI" pitchFamily="34" charset="0"/>
              </a:rPr>
              <a:t>Microsoft </a:t>
            </a:r>
            <a:r>
              <a:rPr lang="ro-RO" sz="1700" dirty="0" smtClean="0">
                <a:solidFill>
                  <a:prstClr val="white"/>
                </a:solidFill>
                <a:cs typeface="Segoe UI" pitchFamily="34" charset="0"/>
              </a:rPr>
              <a:t>(MCT)</a:t>
            </a:r>
            <a:endParaRPr lang="en-GB" sz="1700" dirty="0" smtClean="0">
              <a:solidFill>
                <a:prstClr val="white"/>
              </a:solidFill>
              <a:cs typeface="Segoe UI" pitchFamily="34" charset="0"/>
            </a:endParaRPr>
          </a:p>
          <a:p>
            <a:pPr algn="ctr" defTabSz="914097"/>
            <a:endParaRPr lang="en-GB" sz="1700" dirty="0">
              <a:solidFill>
                <a:prstClr val="white"/>
              </a:solidFill>
              <a:cs typeface="Segoe UI" pitchFamily="34" charset="0"/>
            </a:endParaRPr>
          </a:p>
          <a:p>
            <a:pPr algn="ctr" defTabSz="914097"/>
            <a:endParaRPr lang="en-GB" sz="1700" dirty="0" smtClean="0">
              <a:solidFill>
                <a:prstClr val="white"/>
              </a:solidFill>
              <a:cs typeface="Segoe UI" pitchFamily="34" charset="0"/>
            </a:endParaRPr>
          </a:p>
          <a:p>
            <a:pPr algn="ctr" defTabSz="914097"/>
            <a:r>
              <a:rPr lang="en-GB" sz="1700" b="1" dirty="0" smtClean="0">
                <a:solidFill>
                  <a:prstClr val="white"/>
                </a:solidFill>
                <a:cs typeface="Segoe UI" pitchFamily="34" charset="0"/>
              </a:rPr>
              <a:t>$</a:t>
            </a:r>
            <a:r>
              <a:rPr lang="en-GB" sz="1700" b="1" dirty="0">
                <a:solidFill>
                  <a:prstClr val="white"/>
                </a:solidFill>
                <a:cs typeface="Segoe UI" pitchFamily="34" charset="0"/>
              </a:rPr>
              <a:t>400 value</a:t>
            </a:r>
          </a:p>
        </p:txBody>
      </p:sp>
      <p:sp>
        <p:nvSpPr>
          <p:cNvPr id="9" name="Rectangle 8"/>
          <p:cNvSpPr/>
          <p:nvPr/>
        </p:nvSpPr>
        <p:spPr>
          <a:xfrm>
            <a:off x="4693146" y="4755688"/>
            <a:ext cx="2437765" cy="2026113"/>
          </a:xfrm>
          <a:prstGeom prst="rect">
            <a:avLst/>
          </a:prstGeom>
          <a:solidFill>
            <a:srgbClr val="00BC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o-RO" sz="1600" dirty="0" smtClean="0">
                <a:solidFill>
                  <a:prstClr val="white"/>
                </a:solidFill>
              </a:rPr>
              <a:t>Kit de certificare  cu examene gratuite pentru cadre didactice</a:t>
            </a:r>
            <a:r>
              <a:rPr lang="en-GB" sz="1600" dirty="0" smtClean="0">
                <a:solidFill>
                  <a:prstClr val="white"/>
                </a:solidFill>
              </a:rPr>
              <a:t> </a:t>
            </a:r>
            <a:r>
              <a:rPr lang="en-GB" sz="1600" dirty="0">
                <a:solidFill>
                  <a:prstClr val="white"/>
                </a:solidFill>
              </a:rPr>
              <a:t>(Microsoft Office Specialist, Microsoft Technology Associate)</a:t>
            </a:r>
          </a:p>
          <a:p>
            <a:pPr algn="ctr"/>
            <a:endParaRPr lang="en-GB" sz="1600" dirty="0">
              <a:solidFill>
                <a:prstClr val="white"/>
              </a:solidFill>
            </a:endParaRPr>
          </a:p>
          <a:p>
            <a:pPr algn="ctr"/>
            <a:r>
              <a:rPr lang="en-GB" sz="1600" b="1" dirty="0">
                <a:solidFill>
                  <a:prstClr val="white"/>
                </a:solidFill>
              </a:rPr>
              <a:t>$1,615 value</a:t>
            </a:r>
            <a:endParaRPr lang="en-US" sz="1600" b="1" dirty="0">
              <a:solidFill>
                <a:prstClr val="white"/>
              </a:solidFill>
            </a:endParaRPr>
          </a:p>
        </p:txBody>
      </p:sp>
      <p:sp>
        <p:nvSpPr>
          <p:cNvPr id="12" name="Rectangle 11"/>
          <p:cNvSpPr/>
          <p:nvPr/>
        </p:nvSpPr>
        <p:spPr>
          <a:xfrm>
            <a:off x="7207881" y="4748603"/>
            <a:ext cx="2437765" cy="2033197"/>
          </a:xfrm>
          <a:prstGeom prst="rect">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a:r>
              <a:rPr lang="ro-RO" sz="1700" dirty="0" smtClean="0">
                <a:solidFill>
                  <a:prstClr val="white"/>
                </a:solidFill>
                <a:latin typeface="Segoe UI" pitchFamily="34" charset="0"/>
                <a:cs typeface="Segoe UI" pitchFamily="34" charset="0"/>
              </a:rPr>
              <a:t>Reduceri pentru examenele </a:t>
            </a:r>
            <a:r>
              <a:rPr lang="en-US" sz="1700" dirty="0" smtClean="0">
                <a:solidFill>
                  <a:prstClr val="white"/>
                </a:solidFill>
                <a:latin typeface="Segoe UI" pitchFamily="34" charset="0"/>
                <a:cs typeface="Segoe UI" pitchFamily="34" charset="0"/>
              </a:rPr>
              <a:t>Microsoft </a:t>
            </a:r>
            <a:r>
              <a:rPr lang="en-US" sz="1700" dirty="0">
                <a:solidFill>
                  <a:prstClr val="white"/>
                </a:solidFill>
                <a:latin typeface="Segoe UI" pitchFamily="34" charset="0"/>
                <a:cs typeface="Segoe UI" pitchFamily="34" charset="0"/>
              </a:rPr>
              <a:t>Certified Professional </a:t>
            </a:r>
            <a:r>
              <a:rPr lang="en-US" sz="1700" dirty="0" smtClean="0">
                <a:solidFill>
                  <a:prstClr val="white"/>
                </a:solidFill>
                <a:latin typeface="Segoe UI" pitchFamily="34" charset="0"/>
                <a:cs typeface="Segoe UI" pitchFamily="34" charset="0"/>
              </a:rPr>
              <a:t>(</a:t>
            </a:r>
            <a:r>
              <a:rPr lang="en-US" sz="1700" dirty="0">
                <a:solidFill>
                  <a:prstClr val="white"/>
                </a:solidFill>
                <a:latin typeface="Segoe UI" pitchFamily="34" charset="0"/>
                <a:cs typeface="Segoe UI" pitchFamily="34" charset="0"/>
              </a:rPr>
              <a:t>30)</a:t>
            </a:r>
          </a:p>
          <a:p>
            <a:pPr algn="ctr"/>
            <a:endParaRPr lang="en-US" sz="1700" dirty="0">
              <a:solidFill>
                <a:prstClr val="white"/>
              </a:solidFill>
              <a:latin typeface="Segoe UI" pitchFamily="34" charset="0"/>
              <a:cs typeface="Segoe UI" pitchFamily="34" charset="0"/>
            </a:endParaRPr>
          </a:p>
          <a:p>
            <a:pPr algn="ctr"/>
            <a:r>
              <a:rPr lang="en-US" sz="1700" b="1" dirty="0">
                <a:solidFill>
                  <a:prstClr val="white"/>
                </a:solidFill>
                <a:latin typeface="Segoe UI" pitchFamily="34" charset="0"/>
                <a:cs typeface="Segoe UI" pitchFamily="34" charset="0"/>
              </a:rPr>
              <a:t/>
            </a:r>
            <a:br>
              <a:rPr lang="en-US" sz="1700" b="1" dirty="0">
                <a:solidFill>
                  <a:prstClr val="white"/>
                </a:solidFill>
                <a:latin typeface="Segoe UI" pitchFamily="34" charset="0"/>
                <a:cs typeface="Segoe UI" pitchFamily="34" charset="0"/>
              </a:rPr>
            </a:br>
            <a:r>
              <a:rPr lang="en-US" sz="1700" b="1" dirty="0">
                <a:solidFill>
                  <a:prstClr val="white"/>
                </a:solidFill>
                <a:latin typeface="Segoe UI" pitchFamily="34" charset="0"/>
                <a:cs typeface="Segoe UI" pitchFamily="34" charset="0"/>
              </a:rPr>
              <a:t>$2,340 value</a:t>
            </a:r>
          </a:p>
        </p:txBody>
      </p:sp>
      <p:sp>
        <p:nvSpPr>
          <p:cNvPr id="16" name="Rectangle 15"/>
          <p:cNvSpPr/>
          <p:nvPr/>
        </p:nvSpPr>
        <p:spPr>
          <a:xfrm>
            <a:off x="9702547" y="4732770"/>
            <a:ext cx="2437765" cy="2049031"/>
          </a:xfrm>
          <a:prstGeom prst="rect">
            <a:avLst/>
          </a:prstGeom>
          <a:solidFill>
            <a:srgbClr val="004185"/>
          </a:solidFill>
          <a:ln>
            <a:noFill/>
          </a:ln>
        </p:spPr>
        <p:style>
          <a:lnRef idx="2">
            <a:schemeClr val="accent1">
              <a:shade val="50000"/>
            </a:schemeClr>
          </a:lnRef>
          <a:fillRef idx="1">
            <a:schemeClr val="accent1"/>
          </a:fillRef>
          <a:effectRef idx="0">
            <a:schemeClr val="accent1"/>
          </a:effectRef>
          <a:fontRef idx="minor">
            <a:schemeClr val="lt1"/>
          </a:fontRef>
        </p:style>
        <p:txBody>
          <a:bodyPr lIns="121867" tIns="60933" rIns="121867" bIns="60933" rtlCol="0" anchor="ctr"/>
          <a:lstStyle/>
          <a:p>
            <a:pPr algn="ctr"/>
            <a:r>
              <a:rPr lang="ro-RO" sz="1700" dirty="0" smtClean="0">
                <a:solidFill>
                  <a:prstClr val="white">
                    <a:lumMod val="95000"/>
                  </a:prstClr>
                </a:solidFill>
                <a:latin typeface="Segoe UI" pitchFamily="34" charset="0"/>
                <a:cs typeface="Segoe UI" pitchFamily="34" charset="0"/>
              </a:rPr>
              <a:t>Manuale</a:t>
            </a:r>
            <a:r>
              <a:rPr lang="en-US" sz="1700" dirty="0" smtClean="0">
                <a:solidFill>
                  <a:prstClr val="white">
                    <a:lumMod val="95000"/>
                  </a:prstClr>
                </a:solidFill>
                <a:latin typeface="Segoe UI" pitchFamily="34" charset="0"/>
                <a:cs typeface="Segoe UI" pitchFamily="34" charset="0"/>
              </a:rPr>
              <a:t> </a:t>
            </a:r>
            <a:r>
              <a:rPr lang="en-US" sz="1700" dirty="0">
                <a:solidFill>
                  <a:prstClr val="white">
                    <a:lumMod val="95000"/>
                  </a:prstClr>
                </a:solidFill>
                <a:latin typeface="Segoe UI" pitchFamily="34" charset="0"/>
                <a:cs typeface="Segoe UI" pitchFamily="34" charset="0"/>
              </a:rPr>
              <a:t>Microsoft Official Academic </a:t>
            </a:r>
            <a:r>
              <a:rPr lang="en-US" sz="1700" dirty="0" smtClean="0">
                <a:solidFill>
                  <a:prstClr val="white">
                    <a:lumMod val="95000"/>
                  </a:prstClr>
                </a:solidFill>
                <a:latin typeface="Segoe UI" pitchFamily="34" charset="0"/>
                <a:cs typeface="Segoe UI" pitchFamily="34" charset="0"/>
              </a:rPr>
              <a:t>Courseware</a:t>
            </a:r>
            <a:r>
              <a:rPr lang="en-US" sz="1700" dirty="0">
                <a:solidFill>
                  <a:prstClr val="white">
                    <a:lumMod val="95000"/>
                  </a:prstClr>
                </a:solidFill>
                <a:latin typeface="Segoe UI" pitchFamily="34" charset="0"/>
                <a:cs typeface="Segoe UI" pitchFamily="34" charset="0"/>
              </a:rPr>
              <a:t/>
            </a:r>
            <a:br>
              <a:rPr lang="en-US" sz="1700" dirty="0">
                <a:solidFill>
                  <a:prstClr val="white">
                    <a:lumMod val="95000"/>
                  </a:prstClr>
                </a:solidFill>
                <a:latin typeface="Segoe UI" pitchFamily="34" charset="0"/>
                <a:cs typeface="Segoe UI" pitchFamily="34" charset="0"/>
              </a:rPr>
            </a:br>
            <a:endParaRPr lang="en-US" sz="1700" dirty="0">
              <a:solidFill>
                <a:prstClr val="white">
                  <a:lumMod val="95000"/>
                </a:prstClr>
              </a:solidFill>
              <a:latin typeface="Segoe UI" pitchFamily="34" charset="0"/>
              <a:cs typeface="Segoe UI" pitchFamily="34" charset="0"/>
            </a:endParaRPr>
          </a:p>
          <a:p>
            <a:pPr algn="ctr"/>
            <a:r>
              <a:rPr lang="en-US" sz="1700" dirty="0">
                <a:solidFill>
                  <a:prstClr val="white">
                    <a:lumMod val="95000"/>
                  </a:prstClr>
                </a:solidFill>
                <a:latin typeface="Segoe UI" pitchFamily="34" charset="0"/>
                <a:cs typeface="Segoe UI" pitchFamily="34" charset="0"/>
              </a:rPr>
              <a:t>$8,850</a:t>
            </a:r>
          </a:p>
        </p:txBody>
      </p:sp>
      <p:sp>
        <p:nvSpPr>
          <p:cNvPr id="3" name="TextBox 2"/>
          <p:cNvSpPr txBox="1"/>
          <p:nvPr/>
        </p:nvSpPr>
        <p:spPr>
          <a:xfrm>
            <a:off x="395740" y="1397001"/>
            <a:ext cx="3667201" cy="2708412"/>
          </a:xfrm>
          <a:prstGeom prst="rect">
            <a:avLst/>
          </a:prstGeom>
          <a:solidFill>
            <a:srgbClr val="F26522"/>
          </a:solidFill>
        </p:spPr>
        <p:txBody>
          <a:bodyPr wrap="square" lIns="121899" tIns="60949" rIns="121899" bIns="60949" rtlCol="0">
            <a:spAutoFit/>
          </a:bodyPr>
          <a:lstStyle/>
          <a:p>
            <a:pPr algn="ctr" defTabSz="914061" fontAlgn="base">
              <a:spcBef>
                <a:spcPct val="0"/>
              </a:spcBef>
              <a:spcAft>
                <a:spcPct val="0"/>
              </a:spcAft>
            </a:pPr>
            <a:r>
              <a:rPr lang="ro-RO" sz="2800" dirty="0" smtClean="0">
                <a:solidFill>
                  <a:schemeClr val="bg1"/>
                </a:solidFill>
                <a:latin typeface="Segoe UI Light" pitchFamily="34" charset="0"/>
                <a:ea typeface="Segoe UI" pitchFamily="34" charset="0"/>
                <a:cs typeface="Segoe UI" pitchFamily="34" charset="0"/>
              </a:rPr>
              <a:t>Pentru</a:t>
            </a:r>
            <a:r>
              <a:rPr lang="en-US" sz="2800" dirty="0" smtClean="0">
                <a:solidFill>
                  <a:schemeClr val="bg1"/>
                </a:solidFill>
                <a:latin typeface="Segoe UI Light" pitchFamily="34" charset="0"/>
                <a:ea typeface="Segoe UI" pitchFamily="34" charset="0"/>
                <a:cs typeface="Segoe UI" pitchFamily="34" charset="0"/>
              </a:rPr>
              <a:t> </a:t>
            </a:r>
            <a:r>
              <a:rPr lang="en-US" sz="2800" b="1" dirty="0">
                <a:solidFill>
                  <a:schemeClr val="bg1"/>
                </a:solidFill>
                <a:latin typeface="Segoe UI Light" pitchFamily="34" charset="0"/>
                <a:ea typeface="Segoe UI" pitchFamily="34" charset="0"/>
                <a:cs typeface="Segoe UI" pitchFamily="34" charset="0"/>
              </a:rPr>
              <a:t>$1,584 </a:t>
            </a:r>
            <a:r>
              <a:rPr lang="en-US" sz="2800" b="1" dirty="0" smtClean="0">
                <a:solidFill>
                  <a:schemeClr val="bg1"/>
                </a:solidFill>
                <a:latin typeface="Segoe UI Light" pitchFamily="34" charset="0"/>
                <a:ea typeface="Segoe UI" pitchFamily="34" charset="0"/>
                <a:cs typeface="Segoe UI" pitchFamily="34" charset="0"/>
              </a:rPr>
              <a:t>USD </a:t>
            </a:r>
            <a:r>
              <a:rPr lang="en-US" sz="2800" dirty="0" smtClean="0">
                <a:solidFill>
                  <a:schemeClr val="bg1"/>
                </a:solidFill>
                <a:latin typeface="Segoe UI Light" pitchFamily="34" charset="0"/>
                <a:ea typeface="Segoe UI" pitchFamily="34" charset="0"/>
                <a:cs typeface="Segoe UI" pitchFamily="34" charset="0"/>
              </a:rPr>
              <a:t>* (</a:t>
            </a:r>
            <a:r>
              <a:rPr lang="ro-RO" sz="2500" dirty="0" smtClean="0">
                <a:solidFill>
                  <a:schemeClr val="bg1"/>
                </a:solidFill>
                <a:latin typeface="Segoe UI Light" pitchFamily="34" charset="0"/>
                <a:ea typeface="Segoe UI" pitchFamily="34" charset="0"/>
                <a:cs typeface="Segoe UI" pitchFamily="34" charset="0"/>
              </a:rPr>
              <a:t>preț anual</a:t>
            </a:r>
            <a:r>
              <a:rPr lang="en-US" sz="2500" dirty="0" smtClean="0">
                <a:solidFill>
                  <a:schemeClr val="bg1"/>
                </a:solidFill>
                <a:latin typeface="Segoe UI Light" pitchFamily="34" charset="0"/>
                <a:ea typeface="Segoe UI" pitchFamily="34" charset="0"/>
                <a:cs typeface="Segoe UI" pitchFamily="34" charset="0"/>
              </a:rPr>
              <a:t>)</a:t>
            </a:r>
            <a:endParaRPr lang="en-US" sz="2500" dirty="0">
              <a:solidFill>
                <a:schemeClr val="bg1"/>
              </a:solidFill>
              <a:latin typeface="Segoe UI Light" pitchFamily="34" charset="0"/>
              <a:ea typeface="Segoe UI" pitchFamily="34" charset="0"/>
              <a:cs typeface="Segoe UI" pitchFamily="34" charset="0"/>
            </a:endParaRPr>
          </a:p>
          <a:p>
            <a:pPr algn="ctr" defTabSz="914061" fontAlgn="base">
              <a:spcBef>
                <a:spcPct val="0"/>
              </a:spcBef>
              <a:spcAft>
                <a:spcPct val="0"/>
              </a:spcAft>
            </a:pPr>
            <a:r>
              <a:rPr lang="ro-RO" sz="2800" dirty="0" smtClean="0">
                <a:solidFill>
                  <a:schemeClr val="bg1"/>
                </a:solidFill>
                <a:latin typeface="Segoe UI Light" pitchFamily="34" charset="0"/>
                <a:ea typeface="Segoe UI" pitchFamily="34" charset="0"/>
                <a:cs typeface="Segoe UI" pitchFamily="34" charset="0"/>
              </a:rPr>
              <a:t>Fiecare membru primește  conținut și beneficii în valoare de </a:t>
            </a:r>
            <a:r>
              <a:rPr lang="en-US" sz="2800" b="1" dirty="0" smtClean="0">
                <a:solidFill>
                  <a:schemeClr val="bg1"/>
                </a:solidFill>
                <a:latin typeface="Segoe UI Light" pitchFamily="34" charset="0"/>
                <a:ea typeface="Segoe UI" pitchFamily="34" charset="0"/>
                <a:cs typeface="Segoe UI" pitchFamily="34" charset="0"/>
              </a:rPr>
              <a:t>$53,154</a:t>
            </a:r>
            <a:endParaRPr lang="en-US" sz="2800" dirty="0">
              <a:solidFill>
                <a:schemeClr val="bg1"/>
              </a:solidFill>
              <a:latin typeface="Segoe UI Light" pitchFamily="34" charset="0"/>
              <a:ea typeface="Segoe UI" pitchFamily="34" charset="0"/>
              <a:cs typeface="Segoe UI" pitchFamily="34" charset="0"/>
            </a:endParaRPr>
          </a:p>
        </p:txBody>
      </p:sp>
      <p:sp>
        <p:nvSpPr>
          <p:cNvPr id="4" name="Rectangle 3"/>
          <p:cNvSpPr/>
          <p:nvPr/>
        </p:nvSpPr>
        <p:spPr>
          <a:xfrm>
            <a:off x="1" y="5104532"/>
            <a:ext cx="4674221" cy="1092585"/>
          </a:xfrm>
          <a:prstGeom prst="rect">
            <a:avLst/>
          </a:prstGeom>
        </p:spPr>
        <p:txBody>
          <a:bodyPr wrap="square" lIns="121899" tIns="60949" rIns="121899" bIns="60949">
            <a:spAutoFit/>
          </a:bodyPr>
          <a:lstStyle/>
          <a:p>
            <a:pPr algn="ctr"/>
            <a:r>
              <a:rPr lang="ro-RO" sz="2100" b="1" i="1" dirty="0" smtClean="0">
                <a:solidFill>
                  <a:srgbClr val="FFFFFF"/>
                </a:solidFill>
                <a:latin typeface="Segoe UI" pitchFamily="34" charset="0"/>
                <a:ea typeface="Segoe UI" pitchFamily="34" charset="0"/>
                <a:cs typeface="Segoe UI" pitchFamily="34" charset="0"/>
              </a:rPr>
              <a:t>Costul IT Academy pentru cadre didactice și elevi este egal cu costul unui curs pentru o persoană</a:t>
            </a:r>
            <a:r>
              <a:rPr lang="en-US" sz="2100" b="1" i="1" dirty="0" smtClean="0">
                <a:solidFill>
                  <a:srgbClr val="FFFFFF"/>
                </a:solidFill>
                <a:latin typeface="Segoe UI" pitchFamily="34" charset="0"/>
                <a:ea typeface="Segoe UI" pitchFamily="34" charset="0"/>
                <a:cs typeface="Segoe UI" pitchFamily="34" charset="0"/>
              </a:rPr>
              <a:t>. </a:t>
            </a:r>
            <a:endParaRPr lang="en-US" sz="2100" b="1" i="1" dirty="0">
              <a:solidFill>
                <a:srgbClr val="FFFFFF"/>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xmlns="" val="127400270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156156" y="228601"/>
            <a:ext cx="10969943" cy="854075"/>
          </a:xfrm>
          <a:prstGeom prst="rect">
            <a:avLst/>
          </a:prstGeom>
        </p:spPr>
        <p:txBody>
          <a:bodyPr lIns="121861" tIns="60931" rIns="121861" bIns="60931"/>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o-RO" dirty="0" smtClean="0">
                <a:solidFill>
                  <a:prstClr val="white"/>
                </a:solidFill>
              </a:rPr>
              <a:t>Licențiere Windows și Office </a:t>
            </a:r>
            <a:endParaRPr lang="en-US" dirty="0">
              <a:solidFill>
                <a:prstClr val="white"/>
              </a:solidFill>
            </a:endParaRPr>
          </a:p>
        </p:txBody>
      </p:sp>
      <p:sp>
        <p:nvSpPr>
          <p:cNvPr id="13" name="TextBox 12"/>
          <p:cNvSpPr txBox="1"/>
          <p:nvPr/>
        </p:nvSpPr>
        <p:spPr>
          <a:xfrm>
            <a:off x="7474059" y="3756642"/>
            <a:ext cx="3542377" cy="415440"/>
          </a:xfrm>
          <a:prstGeom prst="rect">
            <a:avLst/>
          </a:prstGeom>
          <a:noFill/>
        </p:spPr>
        <p:txBody>
          <a:bodyPr wrap="square" lIns="121861" tIns="60931" rIns="121861" bIns="60931" rtlCol="0">
            <a:spAutoFit/>
          </a:bodyPr>
          <a:lstStyle/>
          <a:p>
            <a:pPr algn="ctr"/>
            <a:r>
              <a:rPr lang="ro-RO" b="1" dirty="0" smtClean="0">
                <a:solidFill>
                  <a:prstClr val="white"/>
                </a:solidFill>
              </a:rPr>
              <a:t>50 licențe Office 2010</a:t>
            </a:r>
            <a:endParaRPr lang="en-US" b="1" dirty="0">
              <a:solidFill>
                <a:prstClr val="white"/>
              </a:solidFill>
            </a:endParaRPr>
          </a:p>
        </p:txBody>
      </p:sp>
      <p:sp>
        <p:nvSpPr>
          <p:cNvPr id="16" name="TextBox 15"/>
          <p:cNvSpPr txBox="1"/>
          <p:nvPr/>
        </p:nvSpPr>
        <p:spPr>
          <a:xfrm>
            <a:off x="3693778" y="1630525"/>
            <a:ext cx="3167568" cy="415440"/>
          </a:xfrm>
          <a:prstGeom prst="rect">
            <a:avLst/>
          </a:prstGeom>
          <a:noFill/>
        </p:spPr>
        <p:txBody>
          <a:bodyPr wrap="square" lIns="121861" tIns="60931" rIns="121861" bIns="60931" rtlCol="0">
            <a:spAutoFit/>
          </a:bodyPr>
          <a:lstStyle/>
          <a:p>
            <a:pPr algn="ctr"/>
            <a:r>
              <a:rPr lang="ro-RO" b="1" dirty="0" smtClean="0">
                <a:solidFill>
                  <a:prstClr val="white"/>
                </a:solidFill>
              </a:rPr>
              <a:t>50 licențe </a:t>
            </a:r>
            <a:r>
              <a:rPr lang="ro-RO" b="1" dirty="0" err="1" smtClean="0">
                <a:solidFill>
                  <a:prstClr val="white"/>
                </a:solidFill>
              </a:rPr>
              <a:t>pt</a:t>
            </a:r>
            <a:r>
              <a:rPr lang="ro-RO" b="1" dirty="0" smtClean="0">
                <a:solidFill>
                  <a:prstClr val="white"/>
                </a:solidFill>
              </a:rPr>
              <a:t> Windows 8</a:t>
            </a:r>
            <a:endParaRPr lang="en-US" b="1" dirty="0">
              <a:solidFill>
                <a:prstClr val="white"/>
              </a:solidFill>
            </a:endParaRPr>
          </a:p>
        </p:txBody>
      </p:sp>
      <p:sp>
        <p:nvSpPr>
          <p:cNvPr id="22" name="TextBox 21"/>
          <p:cNvSpPr txBox="1"/>
          <p:nvPr/>
        </p:nvSpPr>
        <p:spPr>
          <a:xfrm>
            <a:off x="3901676" y="5952849"/>
            <a:ext cx="3429594" cy="415440"/>
          </a:xfrm>
          <a:prstGeom prst="rect">
            <a:avLst/>
          </a:prstGeom>
          <a:noFill/>
        </p:spPr>
        <p:txBody>
          <a:bodyPr wrap="square" lIns="121861" tIns="60931" rIns="121861" bIns="60931" rtlCol="0">
            <a:spAutoFit/>
          </a:bodyPr>
          <a:lstStyle/>
          <a:p>
            <a:pPr algn="ctr"/>
            <a:r>
              <a:rPr lang="ro-RO" b="1" dirty="0" smtClean="0">
                <a:solidFill>
                  <a:prstClr val="white"/>
                </a:solidFill>
              </a:rPr>
              <a:t>50 licențe </a:t>
            </a:r>
            <a:r>
              <a:rPr lang="ro-RO" b="1" dirty="0" err="1" smtClean="0">
                <a:solidFill>
                  <a:prstClr val="white"/>
                </a:solidFill>
              </a:rPr>
              <a:t>pt</a:t>
            </a:r>
            <a:r>
              <a:rPr lang="ro-RO" b="1" dirty="0" smtClean="0">
                <a:solidFill>
                  <a:prstClr val="white"/>
                </a:solidFill>
              </a:rPr>
              <a:t> Windows 7</a:t>
            </a:r>
            <a:endParaRPr lang="en-US" b="1" dirty="0">
              <a:solidFill>
                <a:prstClr val="white"/>
              </a:solidFill>
            </a:endParaRPr>
          </a:p>
        </p:txBody>
      </p:sp>
      <p:pic>
        <p:nvPicPr>
          <p:cNvPr id="23" name="Picture 14" descr="D:\Shapes\Arrows\Straight\wide blue arrow with fade.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5400000">
            <a:off x="2123110" y="3693094"/>
            <a:ext cx="2751773" cy="736408"/>
          </a:xfrm>
          <a:prstGeom prst="rect">
            <a:avLst/>
          </a:prstGeom>
          <a:noFill/>
          <a:extLst>
            <a:ext uri="{909E8E84-426E-40DD-AFC4-6F175D3DCCD1}">
              <a14:hiddenFill xmlns:a14="http://schemas.microsoft.com/office/drawing/2010/main" xmlns="">
                <a:solidFill>
                  <a:srgbClr val="FFFFFF"/>
                </a:solidFill>
              </a14:hiddenFill>
            </a:ext>
          </a:extLst>
        </p:spPr>
      </p:pic>
      <p:pic>
        <p:nvPicPr>
          <p:cNvPr id="24" name="Picture 14" descr="D:\Shapes\Arrows\Straight\wide blue arrow with fade.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16200000">
            <a:off x="5986032" y="3700310"/>
            <a:ext cx="2751773" cy="736408"/>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TextBox 31"/>
          <p:cNvSpPr txBox="1"/>
          <p:nvPr/>
        </p:nvSpPr>
        <p:spPr>
          <a:xfrm>
            <a:off x="0" y="3707384"/>
            <a:ext cx="2853559" cy="415440"/>
          </a:xfrm>
          <a:prstGeom prst="rect">
            <a:avLst/>
          </a:prstGeom>
          <a:noFill/>
        </p:spPr>
        <p:txBody>
          <a:bodyPr wrap="square" lIns="121861" tIns="60931" rIns="121861" bIns="60931" rtlCol="0">
            <a:spAutoFit/>
          </a:bodyPr>
          <a:lstStyle/>
          <a:p>
            <a:pPr algn="ctr"/>
            <a:r>
              <a:rPr lang="ro-RO" b="1" dirty="0" smtClean="0">
                <a:solidFill>
                  <a:prstClr val="white"/>
                </a:solidFill>
              </a:rPr>
              <a:t>50 licențe Office 2013</a:t>
            </a:r>
            <a:endParaRPr lang="en-US" b="1" dirty="0">
              <a:solidFill>
                <a:prstClr val="white"/>
              </a:solidFill>
            </a:endParaRPr>
          </a:p>
        </p:txBody>
      </p:sp>
      <p:sp>
        <p:nvSpPr>
          <p:cNvPr id="3" name="CasetăText 2"/>
          <p:cNvSpPr txBox="1"/>
          <p:nvPr/>
        </p:nvSpPr>
        <p:spPr>
          <a:xfrm>
            <a:off x="4434771" y="3479614"/>
            <a:ext cx="2009155" cy="96949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ro-RO" b="1" dirty="0" smtClean="0">
                <a:solidFill>
                  <a:schemeClr val="bg1"/>
                </a:solidFill>
              </a:rPr>
              <a:t>100 de computere licențiate</a:t>
            </a:r>
            <a:endParaRPr lang="ro-RO" b="1" dirty="0">
              <a:solidFill>
                <a:schemeClr val="bg1"/>
              </a:solidFill>
            </a:endParaRPr>
          </a:p>
        </p:txBody>
      </p:sp>
      <p:pic>
        <p:nvPicPr>
          <p:cNvPr id="25" name="Picture 14" descr="D:\Shapes\Arrows\Straight\wide blue arrow with fade.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rot="10800000">
            <a:off x="3901676" y="2494442"/>
            <a:ext cx="2751773" cy="736408"/>
          </a:xfrm>
          <a:prstGeom prst="rect">
            <a:avLst/>
          </a:prstGeom>
          <a:noFill/>
          <a:extLst>
            <a:ext uri="{909E8E84-426E-40DD-AFC4-6F175D3DCCD1}">
              <a14:hiddenFill xmlns:a14="http://schemas.microsoft.com/office/drawing/2010/main" xmlns="">
                <a:solidFill>
                  <a:srgbClr val="FFFFFF"/>
                </a:solidFill>
              </a14:hiddenFill>
            </a:ext>
          </a:extLst>
        </p:spPr>
      </p:pic>
      <p:pic>
        <p:nvPicPr>
          <p:cNvPr id="27" name="Picture 14" descr="D:\Shapes\Arrows\Straight\wide blue arrow with fade.png"/>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4063463" y="4948919"/>
            <a:ext cx="2751773" cy="73640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2177938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87553" y="2603435"/>
            <a:ext cx="12881606" cy="1231084"/>
          </a:xfrm>
          <a:prstGeom prst="rect">
            <a:avLst/>
          </a:prstGeom>
          <a:noFill/>
        </p:spPr>
        <p:txBody>
          <a:bodyPr wrap="square" lIns="121899" tIns="60949" rIns="121899" bIns="60949" rtlCol="0">
            <a:spAutoFit/>
          </a:bodyPr>
          <a:lstStyle/>
          <a:p>
            <a:r>
              <a:rPr lang="en-US" sz="7200" dirty="0" err="1" smtClean="0">
                <a:solidFill>
                  <a:prstClr val="white"/>
                </a:solidFill>
                <a:latin typeface="Segoe UI Light" pitchFamily="34" charset="0"/>
              </a:rPr>
              <a:t>Certific</a:t>
            </a:r>
            <a:r>
              <a:rPr lang="ro-RO" sz="7200" dirty="0" err="1" smtClean="0">
                <a:solidFill>
                  <a:prstClr val="white"/>
                </a:solidFill>
                <a:latin typeface="Segoe UI Light" pitchFamily="34" charset="0"/>
              </a:rPr>
              <a:t>ările</a:t>
            </a:r>
            <a:r>
              <a:rPr lang="ro-RO" sz="7200" dirty="0" smtClean="0">
                <a:solidFill>
                  <a:prstClr val="white"/>
                </a:solidFill>
                <a:latin typeface="Segoe UI Light" pitchFamily="34" charset="0"/>
              </a:rPr>
              <a:t> Microsoft</a:t>
            </a:r>
            <a:endParaRPr lang="en-US" sz="7200" dirty="0">
              <a:solidFill>
                <a:prstClr val="white"/>
              </a:solidFill>
              <a:latin typeface="Segoe UI Light" pitchFamily="34" charset="0"/>
            </a:endParaRPr>
          </a:p>
        </p:txBody>
      </p:sp>
      <p:pic>
        <p:nvPicPr>
          <p:cNvPr id="58"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836898" y="6266442"/>
            <a:ext cx="3412871" cy="59156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3" name="Rectangle 12"/>
          <p:cNvSpPr/>
          <p:nvPr/>
        </p:nvSpPr>
        <p:spPr>
          <a:xfrm>
            <a:off x="0" y="2514600"/>
            <a:ext cx="243777" cy="1828800"/>
          </a:xfrm>
          <a:prstGeom prst="rect">
            <a:avLst/>
          </a:prstGeom>
          <a:solidFill>
            <a:srgbClr val="FFC20E"/>
          </a:solidFill>
          <a:ln>
            <a:noFill/>
          </a:ln>
        </p:spPr>
        <p:style>
          <a:lnRef idx="2">
            <a:schemeClr val="accent1">
              <a:shade val="50000"/>
            </a:schemeClr>
          </a:lnRef>
          <a:fillRef idx="1">
            <a:schemeClr val="accent1"/>
          </a:fillRef>
          <a:effectRef idx="0">
            <a:schemeClr val="accent1"/>
          </a:effectRef>
          <a:fontRef idx="minor">
            <a:schemeClr val="lt1"/>
          </a:fontRef>
        </p:style>
        <p:txBody>
          <a:bodyPr lIns="121899" tIns="60949" rIns="121899" bIns="60949" rtlCol="0" anchor="ctr"/>
          <a:lstStyle/>
          <a:p>
            <a:pPr algn="ctr"/>
            <a:endParaRPr lang="en-US">
              <a:solidFill>
                <a:prstClr val="white"/>
              </a:solidFill>
            </a:endParaRPr>
          </a:p>
        </p:txBody>
      </p:sp>
    </p:spTree>
    <p:extLst>
      <p:ext uri="{BB962C8B-B14F-4D97-AF65-F5344CB8AC3E}">
        <p14:creationId xmlns:p14="http://schemas.microsoft.com/office/powerpoint/2010/main" xmlns="" val="382262990"/>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p:cNvGrpSpPr/>
          <p:nvPr/>
        </p:nvGrpSpPr>
        <p:grpSpPr>
          <a:xfrm>
            <a:off x="313902" y="1068948"/>
            <a:ext cx="11573297" cy="5629701"/>
            <a:chOff x="313902" y="1068948"/>
            <a:chExt cx="11573298" cy="5629701"/>
          </a:xfrm>
        </p:grpSpPr>
        <p:sp>
          <p:nvSpPr>
            <p:cNvPr id="49" name="Rectangle 48"/>
            <p:cNvSpPr/>
            <p:nvPr/>
          </p:nvSpPr>
          <p:spPr>
            <a:xfrm>
              <a:off x="327550" y="1068948"/>
              <a:ext cx="11559650" cy="5629701"/>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27"/>
              <a:endParaRPr lang="en-US">
                <a:solidFill>
                  <a:srgbClr val="FFFFFF"/>
                </a:solidFill>
              </a:endParaRPr>
            </a:p>
          </p:txBody>
        </p:sp>
        <p:grpSp>
          <p:nvGrpSpPr>
            <p:cNvPr id="7" name="Group 6"/>
            <p:cNvGrpSpPr/>
            <p:nvPr/>
          </p:nvGrpSpPr>
          <p:grpSpPr>
            <a:xfrm>
              <a:off x="1787863" y="1481793"/>
              <a:ext cx="5227093" cy="4786953"/>
              <a:chOff x="5823046" y="1491016"/>
              <a:chExt cx="5873086" cy="4786953"/>
            </a:xfrm>
          </p:grpSpPr>
          <p:sp>
            <p:nvSpPr>
              <p:cNvPr id="8" name="Freeform 7"/>
              <p:cNvSpPr/>
              <p:nvPr/>
            </p:nvSpPr>
            <p:spPr>
              <a:xfrm>
                <a:off x="7780741" y="1491016"/>
                <a:ext cx="1957695" cy="1559256"/>
              </a:xfrm>
              <a:custGeom>
                <a:avLst/>
                <a:gdLst>
                  <a:gd name="connsiteX0" fmla="*/ 0 w 1957695"/>
                  <a:gd name="connsiteY0" fmla="*/ 1559256 h 1559256"/>
                  <a:gd name="connsiteX1" fmla="*/ 978847 w 1957695"/>
                  <a:gd name="connsiteY1" fmla="*/ 0 h 1559256"/>
                  <a:gd name="connsiteX2" fmla="*/ 978848 w 1957695"/>
                  <a:gd name="connsiteY2" fmla="*/ 0 h 1559256"/>
                  <a:gd name="connsiteX3" fmla="*/ 1957695 w 1957695"/>
                  <a:gd name="connsiteY3" fmla="*/ 1559256 h 1559256"/>
                  <a:gd name="connsiteX4" fmla="*/ 0 w 1957695"/>
                  <a:gd name="connsiteY4" fmla="*/ 1559256 h 1559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57695" h="1559256">
                    <a:moveTo>
                      <a:pt x="0" y="1559256"/>
                    </a:moveTo>
                    <a:lnTo>
                      <a:pt x="978847" y="0"/>
                    </a:lnTo>
                    <a:lnTo>
                      <a:pt x="978848" y="0"/>
                    </a:lnTo>
                    <a:lnTo>
                      <a:pt x="1957695" y="1559256"/>
                    </a:lnTo>
                    <a:lnTo>
                      <a:pt x="0" y="1559256"/>
                    </a:lnTo>
                    <a:close/>
                  </a:path>
                </a:pathLst>
              </a:custGeom>
              <a:solidFill>
                <a:srgbClr val="F56C17"/>
              </a:solid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35560" tIns="35560" rIns="35560" bIns="35560" numCol="1" spcCol="1270" anchor="b" anchorCtr="0">
                <a:noAutofit/>
              </a:bodyPr>
              <a:lstStyle/>
              <a:p>
                <a:pPr algn="ctr" defTabSz="1244413">
                  <a:lnSpc>
                    <a:spcPct val="90000"/>
                  </a:lnSpc>
                  <a:spcBef>
                    <a:spcPct val="0"/>
                  </a:spcBef>
                  <a:spcAft>
                    <a:spcPct val="35000"/>
                  </a:spcAft>
                </a:pPr>
                <a:r>
                  <a:rPr lang="en-US" sz="2800" b="1" dirty="0">
                    <a:solidFill>
                      <a:srgbClr val="FFFFFF"/>
                    </a:solidFill>
                    <a:latin typeface="Segoe Light" pitchFamily="34" charset="0"/>
                  </a:rPr>
                  <a:t>Master</a:t>
                </a:r>
                <a:endParaRPr lang="en-US" sz="4800" b="1" dirty="0">
                  <a:solidFill>
                    <a:srgbClr val="FFFFFF"/>
                  </a:solidFill>
                  <a:latin typeface="Segoe Light" pitchFamily="34" charset="0"/>
                </a:endParaRPr>
              </a:p>
            </p:txBody>
          </p:sp>
          <p:sp>
            <p:nvSpPr>
              <p:cNvPr id="9" name="Freeform 8"/>
              <p:cNvSpPr/>
              <p:nvPr/>
            </p:nvSpPr>
            <p:spPr>
              <a:xfrm>
                <a:off x="6801893" y="3104864"/>
                <a:ext cx="3915390" cy="1559256"/>
              </a:xfrm>
              <a:custGeom>
                <a:avLst/>
                <a:gdLst>
                  <a:gd name="connsiteX0" fmla="*/ 0 w 3915390"/>
                  <a:gd name="connsiteY0" fmla="*/ 1559256 h 1559256"/>
                  <a:gd name="connsiteX1" fmla="*/ 978854 w 3915390"/>
                  <a:gd name="connsiteY1" fmla="*/ 0 h 1559256"/>
                  <a:gd name="connsiteX2" fmla="*/ 2936536 w 3915390"/>
                  <a:gd name="connsiteY2" fmla="*/ 0 h 1559256"/>
                  <a:gd name="connsiteX3" fmla="*/ 3915390 w 3915390"/>
                  <a:gd name="connsiteY3" fmla="*/ 1559256 h 1559256"/>
                  <a:gd name="connsiteX4" fmla="*/ 0 w 3915390"/>
                  <a:gd name="connsiteY4" fmla="*/ 1559256 h 1559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5390" h="1559256">
                    <a:moveTo>
                      <a:pt x="0" y="1559256"/>
                    </a:moveTo>
                    <a:lnTo>
                      <a:pt x="978854" y="0"/>
                    </a:lnTo>
                    <a:lnTo>
                      <a:pt x="2936536" y="0"/>
                    </a:lnTo>
                    <a:lnTo>
                      <a:pt x="3915390" y="1559256"/>
                    </a:lnTo>
                    <a:lnTo>
                      <a:pt x="0" y="1559256"/>
                    </a:lnTo>
                    <a:close/>
                  </a:path>
                </a:pathLst>
              </a:custGeom>
              <a:solidFill>
                <a:srgbClr val="F68E38"/>
              </a:solid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720754" tIns="35560" rIns="720753" bIns="35560" numCol="1" spcCol="1270" anchor="b" anchorCtr="0">
                <a:noAutofit/>
              </a:bodyPr>
              <a:lstStyle/>
              <a:p>
                <a:pPr algn="ctr" defTabSz="1244413">
                  <a:lnSpc>
                    <a:spcPct val="90000"/>
                  </a:lnSpc>
                  <a:spcBef>
                    <a:spcPct val="0"/>
                  </a:spcBef>
                  <a:spcAft>
                    <a:spcPct val="35000"/>
                  </a:spcAft>
                </a:pPr>
                <a:r>
                  <a:rPr lang="en-US" sz="2800" b="1" dirty="0">
                    <a:solidFill>
                      <a:srgbClr val="FFFFFF"/>
                    </a:solidFill>
                    <a:latin typeface="Segoe Light" pitchFamily="34" charset="0"/>
                  </a:rPr>
                  <a:t>Expert</a:t>
                </a:r>
                <a:endParaRPr lang="en-US" sz="4800" b="1" dirty="0">
                  <a:solidFill>
                    <a:srgbClr val="FFFFFF"/>
                  </a:solidFill>
                  <a:latin typeface="Segoe Light" pitchFamily="34" charset="0"/>
                </a:endParaRPr>
              </a:p>
            </p:txBody>
          </p:sp>
          <p:sp>
            <p:nvSpPr>
              <p:cNvPr id="10" name="Freeform 9"/>
              <p:cNvSpPr/>
              <p:nvPr/>
            </p:nvSpPr>
            <p:spPr>
              <a:xfrm>
                <a:off x="5823046" y="4718713"/>
                <a:ext cx="5873086" cy="1559256"/>
              </a:xfrm>
              <a:custGeom>
                <a:avLst/>
                <a:gdLst>
                  <a:gd name="connsiteX0" fmla="*/ 0 w 5873086"/>
                  <a:gd name="connsiteY0" fmla="*/ 1559256 h 1559256"/>
                  <a:gd name="connsiteX1" fmla="*/ 978854 w 5873086"/>
                  <a:gd name="connsiteY1" fmla="*/ 0 h 1559256"/>
                  <a:gd name="connsiteX2" fmla="*/ 4894232 w 5873086"/>
                  <a:gd name="connsiteY2" fmla="*/ 0 h 1559256"/>
                  <a:gd name="connsiteX3" fmla="*/ 5873086 w 5873086"/>
                  <a:gd name="connsiteY3" fmla="*/ 1559256 h 1559256"/>
                  <a:gd name="connsiteX4" fmla="*/ 0 w 5873086"/>
                  <a:gd name="connsiteY4" fmla="*/ 1559256 h 15592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873086" h="1559256">
                    <a:moveTo>
                      <a:pt x="0" y="1559256"/>
                    </a:moveTo>
                    <a:lnTo>
                      <a:pt x="978854" y="0"/>
                    </a:lnTo>
                    <a:lnTo>
                      <a:pt x="4894232" y="0"/>
                    </a:lnTo>
                    <a:lnTo>
                      <a:pt x="5873086" y="1559256"/>
                    </a:lnTo>
                    <a:lnTo>
                      <a:pt x="0" y="1559256"/>
                    </a:lnTo>
                    <a:close/>
                  </a:path>
                </a:pathLst>
              </a:custGeom>
              <a:solidFill>
                <a:srgbClr val="F8A764"/>
              </a:solidFill>
              <a:ln>
                <a:no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1063350" tIns="35560" rIns="1063351" bIns="35560" numCol="1" spcCol="1270" anchor="b" anchorCtr="0">
                <a:noAutofit/>
              </a:bodyPr>
              <a:lstStyle/>
              <a:p>
                <a:pPr algn="ctr" defTabSz="1244413">
                  <a:lnSpc>
                    <a:spcPct val="90000"/>
                  </a:lnSpc>
                  <a:spcBef>
                    <a:spcPct val="0"/>
                  </a:spcBef>
                  <a:spcAft>
                    <a:spcPct val="35000"/>
                  </a:spcAft>
                </a:pPr>
                <a:r>
                  <a:rPr lang="en-US" sz="2800" b="1" dirty="0">
                    <a:solidFill>
                      <a:srgbClr val="FFFFFF"/>
                    </a:solidFill>
                    <a:latin typeface="Segoe Light" pitchFamily="34" charset="0"/>
                  </a:rPr>
                  <a:t>Specialist</a:t>
                </a:r>
                <a:endParaRPr lang="en-US" sz="4800" b="1" dirty="0">
                  <a:solidFill>
                    <a:srgbClr val="FFFFFF"/>
                  </a:solidFill>
                  <a:latin typeface="Segoe Light" pitchFamily="34" charset="0"/>
                </a:endParaRPr>
              </a:p>
            </p:txBody>
          </p:sp>
        </p:grpSp>
        <p:cxnSp>
          <p:nvCxnSpPr>
            <p:cNvPr id="12" name="Straight Connector 11"/>
            <p:cNvCxnSpPr/>
            <p:nvPr/>
          </p:nvCxnSpPr>
          <p:spPr>
            <a:xfrm flipH="1">
              <a:off x="327550" y="1509089"/>
              <a:ext cx="4071637" cy="0"/>
            </a:xfrm>
            <a:prstGeom prst="line">
              <a:avLst/>
            </a:prstGeom>
            <a:ln>
              <a:solidFill>
                <a:schemeClr val="tx1">
                  <a:lumMod val="65000"/>
                  <a:lumOff val="35000"/>
                </a:schemeClr>
              </a:solidFill>
              <a:prstDash val="dash"/>
            </a:ln>
          </p:spPr>
          <p:style>
            <a:lnRef idx="1">
              <a:schemeClr val="dk1"/>
            </a:lnRef>
            <a:fillRef idx="0">
              <a:schemeClr val="dk1"/>
            </a:fillRef>
            <a:effectRef idx="0">
              <a:schemeClr val="dk1"/>
            </a:effectRef>
            <a:fontRef idx="minor">
              <a:schemeClr val="tx1"/>
            </a:fontRef>
          </p:style>
        </p:cxnSp>
        <p:cxnSp>
          <p:nvCxnSpPr>
            <p:cNvPr id="13" name="Straight Connector 12"/>
            <p:cNvCxnSpPr/>
            <p:nvPr/>
          </p:nvCxnSpPr>
          <p:spPr>
            <a:xfrm flipH="1">
              <a:off x="313902" y="3019438"/>
              <a:ext cx="3234528" cy="0"/>
            </a:xfrm>
            <a:prstGeom prst="line">
              <a:avLst/>
            </a:prstGeom>
            <a:ln>
              <a:solidFill>
                <a:schemeClr val="tx1">
                  <a:lumMod val="65000"/>
                  <a:lumOff val="35000"/>
                </a:schemeClr>
              </a:solidFill>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flipH="1">
              <a:off x="313902" y="4641249"/>
              <a:ext cx="2388358" cy="0"/>
            </a:xfrm>
            <a:prstGeom prst="line">
              <a:avLst/>
            </a:prstGeom>
            <a:ln>
              <a:solidFill>
                <a:schemeClr val="tx1">
                  <a:lumMod val="65000"/>
                  <a:lumOff val="35000"/>
                </a:schemeClr>
              </a:solidFill>
              <a:prstDash val="dash"/>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flipH="1">
              <a:off x="313902" y="6241450"/>
              <a:ext cx="1528544" cy="0"/>
            </a:xfrm>
            <a:prstGeom prst="line">
              <a:avLst/>
            </a:prstGeom>
            <a:ln>
              <a:solidFill>
                <a:schemeClr val="tx1">
                  <a:lumMod val="65000"/>
                  <a:lumOff val="35000"/>
                </a:schemeClr>
              </a:solidFill>
              <a:prstDash val="dash"/>
            </a:ln>
          </p:spPr>
          <p:style>
            <a:lnRef idx="1">
              <a:schemeClr val="dk1"/>
            </a:lnRef>
            <a:fillRef idx="0">
              <a:schemeClr val="dk1"/>
            </a:fillRef>
            <a:effectRef idx="0">
              <a:schemeClr val="dk1"/>
            </a:effectRef>
            <a:fontRef idx="minor">
              <a:schemeClr val="tx1"/>
            </a:fontRef>
          </p:style>
        </p:cxnSp>
        <p:sp>
          <p:nvSpPr>
            <p:cNvPr id="44" name="TextBox 43"/>
            <p:cNvSpPr txBox="1"/>
            <p:nvPr/>
          </p:nvSpPr>
          <p:spPr>
            <a:xfrm>
              <a:off x="6932322" y="4709490"/>
              <a:ext cx="3206808" cy="1938992"/>
            </a:xfrm>
            <a:prstGeom prst="rect">
              <a:avLst/>
            </a:prstGeom>
            <a:noFill/>
          </p:spPr>
          <p:txBody>
            <a:bodyPr wrap="square" rtlCol="0">
              <a:spAutoFit/>
            </a:bodyPr>
            <a:ls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r"/>
              <a:r>
                <a:rPr lang="ro-RO" sz="2000" dirty="0" smtClean="0">
                  <a:solidFill>
                    <a:schemeClr val="tx1">
                      <a:lumMod val="85000"/>
                      <a:lumOff val="15000"/>
                    </a:schemeClr>
                  </a:solidFill>
                  <a:latin typeface="+mj-lt"/>
                </a:rPr>
                <a:t>Validează </a:t>
              </a:r>
              <a:r>
                <a:rPr lang="ro-RO" sz="2000" b="1" dirty="0" smtClean="0">
                  <a:solidFill>
                    <a:schemeClr val="tx1">
                      <a:lumMod val="85000"/>
                      <a:lumOff val="15000"/>
                    </a:schemeClr>
                  </a:solidFill>
                  <a:latin typeface="+mj-lt"/>
                </a:rPr>
                <a:t>abilități de bază </a:t>
              </a:r>
              <a:r>
                <a:rPr lang="ro-RO" sz="2000" dirty="0" smtClean="0">
                  <a:solidFill>
                    <a:schemeClr val="tx1">
                      <a:lumMod val="85000"/>
                      <a:lumOff val="15000"/>
                    </a:schemeClr>
                  </a:solidFill>
                  <a:latin typeface="+mj-lt"/>
                </a:rPr>
                <a:t>în utilizarea produselor Microsoft Office: </a:t>
              </a:r>
              <a:r>
                <a:rPr lang="en-US" sz="2000" dirty="0" smtClean="0">
                  <a:solidFill>
                    <a:schemeClr val="tx1">
                      <a:lumMod val="85000"/>
                      <a:lumOff val="15000"/>
                    </a:schemeClr>
                  </a:solidFill>
                  <a:latin typeface="+mj-lt"/>
                </a:rPr>
                <a:t>Word</a:t>
              </a:r>
              <a:r>
                <a:rPr lang="en-US" sz="2000" dirty="0">
                  <a:solidFill>
                    <a:schemeClr val="tx1">
                      <a:lumMod val="85000"/>
                      <a:lumOff val="15000"/>
                    </a:schemeClr>
                  </a:solidFill>
                  <a:latin typeface="+mj-lt"/>
                </a:rPr>
                <a:t>, Excel, PowerPoint, Access, Outlook, </a:t>
              </a:r>
              <a:r>
                <a:rPr lang="en-US" sz="2000" dirty="0" smtClean="0">
                  <a:solidFill>
                    <a:schemeClr val="tx1">
                      <a:lumMod val="85000"/>
                      <a:lumOff val="15000"/>
                    </a:schemeClr>
                  </a:solidFill>
                  <a:latin typeface="+mj-lt"/>
                </a:rPr>
                <a:t>OneNote, SharePoint, O365</a:t>
              </a:r>
              <a:r>
                <a:rPr lang="en-US" sz="1900" dirty="0" smtClean="0">
                  <a:solidFill>
                    <a:schemeClr val="tx1">
                      <a:lumMod val="85000"/>
                      <a:lumOff val="15000"/>
                    </a:schemeClr>
                  </a:solidFill>
                  <a:latin typeface="Segoe UI Light" pitchFamily="34" charset="0"/>
                  <a:ea typeface="Segoe UI" pitchFamily="34" charset="0"/>
                  <a:cs typeface="Segoe UI" pitchFamily="34" charset="0"/>
                </a:rPr>
                <a:t>.</a:t>
              </a:r>
              <a:endParaRPr lang="en-US" sz="1900" dirty="0">
                <a:solidFill>
                  <a:schemeClr val="tx1">
                    <a:lumMod val="85000"/>
                    <a:lumOff val="15000"/>
                  </a:schemeClr>
                </a:solidFill>
                <a:latin typeface="Segoe UI Light" pitchFamily="34" charset="0"/>
                <a:ea typeface="Segoe UI" pitchFamily="34" charset="0"/>
                <a:cs typeface="Segoe UI" pitchFamily="34" charset="0"/>
              </a:endParaRPr>
            </a:p>
          </p:txBody>
        </p:sp>
        <p:pic>
          <p:nvPicPr>
            <p:cNvPr id="45" name="Picture 1" descr="C:\Users\wendyj\Desktop\MOS New Logos\MOS10-specialist_rgb.png"/>
            <p:cNvPicPr>
              <a:picLocks noChangeAspect="1" noChangeArrowheads="1"/>
            </p:cNvPicPr>
            <p:nvPr/>
          </p:nvPicPr>
          <p:blipFill>
            <a:blip r:embed="rId3" cstate="email"/>
            <a:srcRect/>
            <a:stretch>
              <a:fillRect/>
            </a:stretch>
          </p:blipFill>
          <p:spPr bwMode="auto">
            <a:xfrm>
              <a:off x="10345651" y="5096050"/>
              <a:ext cx="1269466" cy="774468"/>
            </a:xfrm>
            <a:prstGeom prst="rect">
              <a:avLst/>
            </a:prstGeom>
            <a:noFill/>
            <a:ln w="9525">
              <a:noFill/>
              <a:miter lim="800000"/>
              <a:headEnd/>
              <a:tailEnd/>
            </a:ln>
          </p:spPr>
        </p:pic>
        <p:sp>
          <p:nvSpPr>
            <p:cNvPr id="46" name="TextBox 45"/>
            <p:cNvSpPr txBox="1"/>
            <p:nvPr/>
          </p:nvSpPr>
          <p:spPr>
            <a:xfrm>
              <a:off x="6017905" y="3453196"/>
              <a:ext cx="4013199" cy="707886"/>
            </a:xfrm>
            <a:prstGeom prst="rect">
              <a:avLst/>
            </a:prstGeom>
            <a:noFill/>
          </p:spPr>
          <p:txBody>
            <a:bodyPr wrap="square" rtlCol="0">
              <a:spAutoFit/>
            </a:bodyPr>
            <a:ls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r"/>
              <a:r>
                <a:rPr lang="ro-RO" sz="2000" dirty="0" smtClean="0">
                  <a:solidFill>
                    <a:schemeClr val="tx1">
                      <a:lumMod val="85000"/>
                      <a:lumOff val="15000"/>
                    </a:schemeClr>
                  </a:solidFill>
                  <a:latin typeface="+mj-lt"/>
                </a:rPr>
                <a:t>Validează abilități </a:t>
              </a:r>
              <a:r>
                <a:rPr lang="ro-RO" sz="2000" b="1" dirty="0" smtClean="0">
                  <a:solidFill>
                    <a:schemeClr val="tx1">
                      <a:lumMod val="85000"/>
                      <a:lumOff val="15000"/>
                    </a:schemeClr>
                  </a:solidFill>
                  <a:latin typeface="+mj-lt"/>
                </a:rPr>
                <a:t>avansate</a:t>
              </a:r>
              <a:r>
                <a:rPr lang="ro-RO" sz="2000" dirty="0" smtClean="0">
                  <a:solidFill>
                    <a:schemeClr val="tx1">
                      <a:lumMod val="85000"/>
                      <a:lumOff val="15000"/>
                    </a:schemeClr>
                  </a:solidFill>
                  <a:latin typeface="+mj-lt"/>
                </a:rPr>
                <a:t> </a:t>
              </a:r>
              <a:r>
                <a:rPr lang="ro-RO" sz="2000" dirty="0" err="1" smtClean="0">
                  <a:solidFill>
                    <a:schemeClr val="tx1">
                      <a:lumMod val="85000"/>
                      <a:lumOff val="15000"/>
                    </a:schemeClr>
                  </a:solidFill>
                  <a:latin typeface="+mj-lt"/>
                </a:rPr>
                <a:t>pt</a:t>
              </a:r>
              <a:r>
                <a:rPr lang="ro-RO" sz="2000" dirty="0" smtClean="0">
                  <a:solidFill>
                    <a:schemeClr val="tx1">
                      <a:lumMod val="85000"/>
                      <a:lumOff val="15000"/>
                    </a:schemeClr>
                  </a:solidFill>
                  <a:latin typeface="+mj-lt"/>
                </a:rPr>
                <a:t> </a:t>
              </a:r>
              <a:r>
                <a:rPr lang="en-US" sz="2000" dirty="0" smtClean="0">
                  <a:solidFill>
                    <a:schemeClr val="tx1">
                      <a:lumMod val="85000"/>
                      <a:lumOff val="15000"/>
                    </a:schemeClr>
                  </a:solidFill>
                  <a:latin typeface="+mj-lt"/>
                </a:rPr>
                <a:t>Microsoft </a:t>
              </a:r>
              <a:r>
                <a:rPr lang="en-US" sz="2000" dirty="0">
                  <a:solidFill>
                    <a:schemeClr val="tx1">
                      <a:lumMod val="85000"/>
                      <a:lumOff val="15000"/>
                    </a:schemeClr>
                  </a:solidFill>
                  <a:latin typeface="+mj-lt"/>
                </a:rPr>
                <a:t>Office Word </a:t>
              </a:r>
              <a:r>
                <a:rPr lang="ro-RO" sz="2000" dirty="0" smtClean="0">
                  <a:solidFill>
                    <a:schemeClr val="tx1">
                      <a:lumMod val="85000"/>
                      <a:lumOff val="15000"/>
                    </a:schemeClr>
                  </a:solidFill>
                  <a:latin typeface="+mj-lt"/>
                </a:rPr>
                <a:t>și</a:t>
              </a:r>
              <a:r>
                <a:rPr lang="en-US" sz="2000" dirty="0" smtClean="0">
                  <a:solidFill>
                    <a:schemeClr val="tx1">
                      <a:lumMod val="85000"/>
                      <a:lumOff val="15000"/>
                    </a:schemeClr>
                  </a:solidFill>
                  <a:latin typeface="+mj-lt"/>
                </a:rPr>
                <a:t> </a:t>
              </a:r>
              <a:r>
                <a:rPr lang="en-US" sz="2000" dirty="0">
                  <a:solidFill>
                    <a:schemeClr val="tx1">
                      <a:lumMod val="85000"/>
                      <a:lumOff val="15000"/>
                    </a:schemeClr>
                  </a:solidFill>
                  <a:latin typeface="+mj-lt"/>
                </a:rPr>
                <a:t>Excel</a:t>
              </a:r>
            </a:p>
          </p:txBody>
        </p:sp>
        <p:pic>
          <p:nvPicPr>
            <p:cNvPr id="47" name="Picture 2" descr="C:\Users\wendyj\Desktop\MOS New Logos\MOS10-Expert_rgb.png"/>
            <p:cNvPicPr>
              <a:picLocks noChangeAspect="1" noChangeArrowheads="1"/>
            </p:cNvPicPr>
            <p:nvPr/>
          </p:nvPicPr>
          <p:blipFill>
            <a:blip r:embed="rId4" cstate="email"/>
            <a:srcRect/>
            <a:stretch>
              <a:fillRect/>
            </a:stretch>
          </p:blipFill>
          <p:spPr bwMode="auto">
            <a:xfrm>
              <a:off x="10356313" y="3389127"/>
              <a:ext cx="1258805" cy="774468"/>
            </a:xfrm>
            <a:prstGeom prst="rect">
              <a:avLst/>
            </a:prstGeom>
            <a:noFill/>
            <a:ln w="9525">
              <a:noFill/>
              <a:miter lim="800000"/>
              <a:headEnd/>
              <a:tailEnd/>
            </a:ln>
          </p:spPr>
        </p:pic>
        <p:sp>
          <p:nvSpPr>
            <p:cNvPr id="48" name="TextBox 47"/>
            <p:cNvSpPr txBox="1"/>
            <p:nvPr/>
          </p:nvSpPr>
          <p:spPr>
            <a:xfrm>
              <a:off x="5445458" y="1661256"/>
              <a:ext cx="4585647" cy="1323439"/>
            </a:xfrm>
            <a:prstGeom prst="rect">
              <a:avLst/>
            </a:prstGeom>
            <a:noFill/>
          </p:spPr>
          <p:txBody>
            <a:bodyPr wrap="square" rtlCol="0">
              <a:spAutoFit/>
            </a:bodyPr>
            <a:ls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a:lstStyle>
            <a:p>
              <a:pPr algn="r"/>
              <a:r>
                <a:rPr lang="ro-RO" sz="2000" dirty="0" smtClean="0">
                  <a:solidFill>
                    <a:schemeClr val="tx1">
                      <a:lumMod val="85000"/>
                      <a:lumOff val="15000"/>
                    </a:schemeClr>
                  </a:solidFill>
                  <a:latin typeface="+mj-lt"/>
                </a:rPr>
                <a:t>Validează expertiza la </a:t>
              </a:r>
              <a:r>
                <a:rPr lang="ro-RO" sz="2000" b="1" dirty="0" smtClean="0">
                  <a:solidFill>
                    <a:schemeClr val="tx1">
                      <a:lumMod val="85000"/>
                      <a:lumOff val="15000"/>
                    </a:schemeClr>
                  </a:solidFill>
                  <a:latin typeface="+mj-lt"/>
                </a:rPr>
                <a:t>nivel superior </a:t>
              </a:r>
              <a:r>
                <a:rPr lang="ro-RO" sz="2000" dirty="0" smtClean="0">
                  <a:solidFill>
                    <a:schemeClr val="tx1">
                      <a:lumMod val="85000"/>
                      <a:lumOff val="15000"/>
                    </a:schemeClr>
                  </a:solidFill>
                  <a:latin typeface="+mj-lt"/>
                </a:rPr>
                <a:t>al suitei Office – presupune 4 examene:</a:t>
              </a:r>
              <a:r>
                <a:rPr lang="en-US" sz="2000" dirty="0" smtClean="0">
                  <a:solidFill>
                    <a:schemeClr val="tx1">
                      <a:lumMod val="85000"/>
                      <a:lumOff val="15000"/>
                    </a:schemeClr>
                  </a:solidFill>
                  <a:latin typeface="+mj-lt"/>
                </a:rPr>
                <a:t> </a:t>
              </a:r>
              <a:r>
                <a:rPr lang="en-US" sz="2000" dirty="0">
                  <a:solidFill>
                    <a:schemeClr val="tx1">
                      <a:lumMod val="85000"/>
                      <a:lumOff val="15000"/>
                    </a:schemeClr>
                  </a:solidFill>
                  <a:latin typeface="+mj-lt"/>
                </a:rPr>
                <a:t>Word </a:t>
              </a:r>
              <a:r>
                <a:rPr lang="en-US" sz="2000" dirty="0" smtClean="0">
                  <a:solidFill>
                    <a:schemeClr val="tx1">
                      <a:lumMod val="85000"/>
                      <a:lumOff val="15000"/>
                    </a:schemeClr>
                  </a:solidFill>
                  <a:latin typeface="+mj-lt"/>
                </a:rPr>
                <a:t>/ Expert</a:t>
              </a:r>
              <a:r>
                <a:rPr lang="en-US" sz="2000" dirty="0">
                  <a:solidFill>
                    <a:schemeClr val="tx1">
                      <a:lumMod val="85000"/>
                      <a:lumOff val="15000"/>
                    </a:schemeClr>
                  </a:solidFill>
                  <a:latin typeface="+mj-lt"/>
                </a:rPr>
                <a:t>, </a:t>
              </a:r>
              <a:r>
                <a:rPr lang="en-US" sz="2000" dirty="0" smtClean="0">
                  <a:solidFill>
                    <a:schemeClr val="tx1">
                      <a:lumMod val="85000"/>
                      <a:lumOff val="15000"/>
                    </a:schemeClr>
                  </a:solidFill>
                  <a:latin typeface="+mj-lt"/>
                </a:rPr>
                <a:t>Excel / </a:t>
              </a:r>
              <a:r>
                <a:rPr lang="en-US" sz="2000" dirty="0">
                  <a:solidFill>
                    <a:schemeClr val="tx1">
                      <a:lumMod val="85000"/>
                      <a:lumOff val="15000"/>
                    </a:schemeClr>
                  </a:solidFill>
                  <a:latin typeface="+mj-lt"/>
                </a:rPr>
                <a:t>Expert, PowerPoint, plus </a:t>
              </a:r>
              <a:r>
                <a:rPr lang="ro-RO" sz="2000" dirty="0" smtClean="0">
                  <a:solidFill>
                    <a:schemeClr val="tx1">
                      <a:lumMod val="85000"/>
                      <a:lumOff val="15000"/>
                    </a:schemeClr>
                  </a:solidFill>
                  <a:latin typeface="+mj-lt"/>
                </a:rPr>
                <a:t>un examen la alegere</a:t>
              </a:r>
              <a:r>
                <a:rPr lang="en-US" sz="2000" dirty="0" smtClean="0">
                  <a:solidFill>
                    <a:schemeClr val="tx1">
                      <a:lumMod val="85000"/>
                      <a:lumOff val="15000"/>
                    </a:schemeClr>
                  </a:solidFill>
                  <a:latin typeface="+mj-lt"/>
                  <a:ea typeface="Segoe UI" pitchFamily="34" charset="0"/>
                  <a:cs typeface="Segoe UI" pitchFamily="34" charset="0"/>
                </a:rPr>
                <a:t>.</a:t>
              </a:r>
              <a:endParaRPr lang="en-US" sz="2000" dirty="0">
                <a:solidFill>
                  <a:schemeClr val="tx1">
                    <a:lumMod val="85000"/>
                    <a:lumOff val="15000"/>
                  </a:schemeClr>
                </a:solidFill>
                <a:latin typeface="+mj-lt"/>
                <a:ea typeface="Segoe UI" pitchFamily="34" charset="0"/>
                <a:cs typeface="Segoe UI" pitchFamily="34" charset="0"/>
              </a:endParaRPr>
            </a:p>
          </p:txBody>
        </p:sp>
        <p:pic>
          <p:nvPicPr>
            <p:cNvPr id="50" name="Picture 3" descr="C:\Users\wendyj\Desktop\MOS New Logos\MOS10-Master_rgb.png"/>
            <p:cNvPicPr>
              <a:picLocks noChangeAspect="1" noChangeArrowheads="1"/>
            </p:cNvPicPr>
            <p:nvPr/>
          </p:nvPicPr>
          <p:blipFill>
            <a:blip r:embed="rId5" cstate="email"/>
            <a:srcRect/>
            <a:stretch>
              <a:fillRect/>
            </a:stretch>
          </p:blipFill>
          <p:spPr bwMode="auto">
            <a:xfrm>
              <a:off x="10356312" y="1905335"/>
              <a:ext cx="1258805" cy="774468"/>
            </a:xfrm>
            <a:prstGeom prst="rect">
              <a:avLst/>
            </a:prstGeom>
            <a:noFill/>
            <a:ln w="9525">
              <a:noFill/>
              <a:miter lim="800000"/>
              <a:headEnd/>
              <a:tailEnd/>
            </a:ln>
          </p:spPr>
        </p:pic>
      </p:grpSp>
      <p:sp>
        <p:nvSpPr>
          <p:cNvPr id="23" name="Title 21"/>
          <p:cNvSpPr>
            <a:spLocks noGrp="1"/>
          </p:cNvSpPr>
          <p:nvPr>
            <p:ph type="title"/>
          </p:nvPr>
        </p:nvSpPr>
        <p:spPr>
          <a:xfrm>
            <a:off x="120695" y="-9151"/>
            <a:ext cx="10969943" cy="794311"/>
          </a:xfrm>
        </p:spPr>
        <p:txBody>
          <a:bodyPr>
            <a:normAutofit/>
          </a:bodyPr>
          <a:lstStyle/>
          <a:p>
            <a:pPr algn="l"/>
            <a:r>
              <a:rPr lang="ro-RO" sz="2800" b="1" dirty="0" smtClean="0">
                <a:solidFill>
                  <a:prstClr val="white"/>
                </a:solidFill>
                <a:latin typeface="+mn-lt"/>
                <a:ea typeface="+mn-ea"/>
                <a:cs typeface="+mn-cs"/>
              </a:rPr>
              <a:t>Certificările </a:t>
            </a:r>
            <a:r>
              <a:rPr lang="en-US" sz="2800" b="1" dirty="0" smtClean="0">
                <a:solidFill>
                  <a:prstClr val="white"/>
                </a:solidFill>
                <a:latin typeface="+mn-lt"/>
                <a:ea typeface="+mn-ea"/>
                <a:cs typeface="+mn-cs"/>
              </a:rPr>
              <a:t>Microsoft </a:t>
            </a:r>
            <a:r>
              <a:rPr lang="en-US" sz="2800" b="1" dirty="0">
                <a:solidFill>
                  <a:srgbClr val="FF8C00"/>
                </a:solidFill>
                <a:latin typeface="+mn-lt"/>
                <a:ea typeface="+mn-ea"/>
                <a:cs typeface="+mn-cs"/>
              </a:rPr>
              <a:t>Office</a:t>
            </a:r>
            <a:r>
              <a:rPr lang="en-US" sz="2800" b="1" dirty="0">
                <a:solidFill>
                  <a:prstClr val="white"/>
                </a:solidFill>
                <a:latin typeface="+mn-lt"/>
                <a:ea typeface="+mn-ea"/>
                <a:cs typeface="+mn-cs"/>
              </a:rPr>
              <a:t> </a:t>
            </a:r>
          </a:p>
        </p:txBody>
      </p:sp>
    </p:spTree>
    <p:extLst>
      <p:ext uri="{BB962C8B-B14F-4D97-AF65-F5344CB8AC3E}">
        <p14:creationId xmlns:p14="http://schemas.microsoft.com/office/powerpoint/2010/main" xmlns="" val="2382360066"/>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365 for education theme">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8DB10BBC11F084488ADA345C98FC5B6" ma:contentTypeVersion="0" ma:contentTypeDescription="Create a new document." ma:contentTypeScope="" ma:versionID="2c69c6c5097ef4b2e9d76b361fc17cbf">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B3B520C-7871-49E5-AC9B-B72AF90068C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schemas.microsoft.com/office/2006/metadata/properties"/>
    <ds:schemaRef ds:uri="http://purl.org/dc/elements/1.1/"/>
    <ds:schemaRef ds:uri="http://purl.org/dc/terms/"/>
    <ds:schemaRef ds:uri="http://www.w3.org/XML/1998/namespace"/>
    <ds:schemaRef ds:uri="http://purl.org/dc/dcmitype/"/>
    <ds:schemaRef ds:uri="http://schemas.microsoft.com/office/2006/documentManagement/types"/>
    <ds:schemaRef ds:uri="http://schemas.openxmlformats.org/package/2006/metadata/core-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31727</TotalTime>
  <Words>1168</Words>
  <Application>Microsoft Office PowerPoint</Application>
  <PresentationFormat>Custom</PresentationFormat>
  <Paragraphs>184</Paragraphs>
  <Slides>13</Slides>
  <Notes>10</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Metro Template Light 16x9</vt:lpstr>
      <vt:lpstr>Metro Template Colored Titles Segoe UI 16x9</vt:lpstr>
      <vt:lpstr>2_Office Theme</vt:lpstr>
      <vt:lpstr>Slide 1</vt:lpstr>
      <vt:lpstr>Slide 2</vt:lpstr>
      <vt:lpstr>Slide 3</vt:lpstr>
      <vt:lpstr>Slide 4</vt:lpstr>
      <vt:lpstr>Slide 5</vt:lpstr>
      <vt:lpstr>Valoarea IT Academy  </vt:lpstr>
      <vt:lpstr>Slide 7</vt:lpstr>
      <vt:lpstr>Slide 8</vt:lpstr>
      <vt:lpstr>Certificările Microsoft Office </vt:lpstr>
      <vt:lpstr>Certificări Tehnice Microsoft</vt:lpstr>
      <vt:lpstr>Certificările Microsoft Technology Associate (MTA)</vt:lpstr>
      <vt:lpstr>Certificarea Microsoft Certified Educator</vt:lpstr>
      <vt:lpstr>Slide 13</vt:lpstr>
    </vt:vector>
  </TitlesOfParts>
  <Manager>&lt;Content Manager Name Here&gt;</Manager>
  <Company>Microsoft Corporation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amreed@microsoft.com</dc:creator>
  <cp:keywords>&lt;Any Related Keywords&gt;</cp:keywords>
  <dc:description>Template: Saku Uchikawa, Microsoft Corporation
Formatting:
Event Date: 
Event Location: 
Audience Type: Internal</dc:description>
  <cp:lastModifiedBy>Cornel</cp:lastModifiedBy>
  <cp:revision>315</cp:revision>
  <dcterms:created xsi:type="dcterms:W3CDTF">2012-03-22T17:52:40Z</dcterms:created>
  <dcterms:modified xsi:type="dcterms:W3CDTF">2015-01-07T09:28:30Z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0x01010058DB10BBC11F084488ADA345C98FC5B6</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TrackTaxHTField0">
    <vt:lpwstr/>
  </property>
  <property fmtid="{D5CDD505-2E9C-101B-9397-08002B2CF9AE}" pid="7" name="AudienceTaxHTField0">
    <vt:lpwstr/>
  </property>
  <property fmtid="{D5CDD505-2E9C-101B-9397-08002B2CF9AE}" pid="8" name="MS Speaker">
    <vt:lpwstr/>
  </property>
  <property fmtid="{D5CDD505-2E9C-101B-9397-08002B2CF9AE}" pid="9" name="Event VenueTaxHTField0">
    <vt:lpwstr/>
  </property>
  <property fmtid="{D5CDD505-2E9C-101B-9397-08002B2CF9AE}" pid="10" name="MS Content Owner">
    <vt:lpwstr/>
  </property>
  <property fmtid="{D5CDD505-2E9C-101B-9397-08002B2CF9AE}" pid="11" name="TaxCatchAll">
    <vt:lpwstr>217</vt:lpwstr>
  </property>
  <property fmtid="{D5CDD505-2E9C-101B-9397-08002B2CF9AE}" pid="12" name="CampaignTaxHTField0">
    <vt:lpwstr/>
  </property>
  <property fmtid="{D5CDD505-2E9C-101B-9397-08002B2CF9AE}" pid="13" name="ProductTaxHTField0">
    <vt:lpwstr/>
  </property>
  <property fmtid="{D5CDD505-2E9C-101B-9397-08002B2CF9AE}" pid="14" name="Event LocationTaxHTField0">
    <vt:lpwstr/>
  </property>
  <property fmtid="{D5CDD505-2E9C-101B-9397-08002B2CF9AE}" pid="15" name="Event1TaxHTField0">
    <vt:lpwstr>Unassignede51362f4-782c-41a8-bb7b-e0cfc8669933</vt:lpwstr>
  </property>
</Properties>
</file>